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62" r:id="rId11"/>
    <p:sldId id="273" r:id="rId12"/>
    <p:sldId id="261" r:id="rId13"/>
    <p:sldId id="274" r:id="rId14"/>
    <p:sldId id="263" r:id="rId15"/>
    <p:sldId id="264" r:id="rId16"/>
    <p:sldId id="277" r:id="rId17"/>
    <p:sldId id="275" r:id="rId18"/>
    <p:sldId id="276" r:id="rId19"/>
    <p:sldId id="278" r:id="rId20"/>
    <p:sldId id="279" r:id="rId21"/>
    <p:sldId id="265" r:id="rId22"/>
    <p:sldId id="280" r:id="rId23"/>
    <p:sldId id="283" r:id="rId24"/>
    <p:sldId id="281" r:id="rId25"/>
    <p:sldId id="282" r:id="rId26"/>
    <p:sldId id="266" r:id="rId27"/>
    <p:sldId id="285" r:id="rId28"/>
    <p:sldId id="286" r:id="rId29"/>
    <p:sldId id="284" r:id="rId30"/>
    <p:sldId id="290" r:id="rId31"/>
    <p:sldId id="287" r:id="rId32"/>
    <p:sldId id="267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5" r:id="rId41"/>
    <p:sldId id="299" r:id="rId42"/>
    <p:sldId id="300" r:id="rId43"/>
    <p:sldId id="302" r:id="rId44"/>
    <p:sldId id="303" r:id="rId45"/>
    <p:sldId id="256" r:id="rId4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 advClick="0" advTm="8000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27DE4-C1AF-41DC-83AB-F4230FD0E991}" type="datetimeFigureOut">
              <a:rPr lang="de-DE" smtClean="0"/>
              <a:pPr/>
              <a:t>01.12.2014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8CDBE-6FA8-4C4A-9306-EF4F3B096E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image" Target="../media/image1.pn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Relationship Id="rId9" Type="http://schemas.openxmlformats.org/officeDocument/2006/relationships/image" Target="../media/image12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jpeg"/><Relationship Id="rId7" Type="http://schemas.openxmlformats.org/officeDocument/2006/relationships/image" Target="../media/image1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jpeg"/><Relationship Id="rId4" Type="http://schemas.openxmlformats.org/officeDocument/2006/relationships/image" Target="../media/image1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png"/><Relationship Id="rId4" Type="http://schemas.openxmlformats.org/officeDocument/2006/relationships/image" Target="../media/image15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81139" y="1571612"/>
            <a:ext cx="7225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AH-Neujahrsessen am 04.01.2014</a:t>
            </a:r>
            <a:endParaRPr lang="de-DE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Grafik 8" descr="20140104_222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2857496"/>
            <a:ext cx="2880000" cy="2160000"/>
          </a:xfrm>
          <a:prstGeom prst="rect">
            <a:avLst/>
          </a:prstGeom>
        </p:spPr>
      </p:pic>
      <p:pic>
        <p:nvPicPr>
          <p:cNvPr id="11" name="Grafik 10" descr="IMG-20140106-WA0001.jpg"/>
          <p:cNvPicPr>
            <a:picLocks noChangeAspect="1"/>
          </p:cNvPicPr>
          <p:nvPr/>
        </p:nvPicPr>
        <p:blipFill>
          <a:blip r:embed="rId4" cstate="email">
            <a:lum bright="-20000"/>
          </a:blip>
          <a:stretch>
            <a:fillRect/>
          </a:stretch>
        </p:blipFill>
        <p:spPr>
          <a:xfrm>
            <a:off x="3143240" y="2857496"/>
            <a:ext cx="2880000" cy="2160000"/>
          </a:xfrm>
          <a:prstGeom prst="rect">
            <a:avLst/>
          </a:prstGeom>
        </p:spPr>
      </p:pic>
      <p:pic>
        <p:nvPicPr>
          <p:cNvPr id="13" name="Grafik 12" descr="IMG-20140106-WA0003.jpg"/>
          <p:cNvPicPr>
            <a:picLocks noChangeAspect="1"/>
          </p:cNvPicPr>
          <p:nvPr/>
        </p:nvPicPr>
        <p:blipFill>
          <a:blip r:embed="rId5" cstate="email">
            <a:lum bright="-20000"/>
          </a:blip>
          <a:stretch>
            <a:fillRect/>
          </a:stretch>
        </p:blipFill>
        <p:spPr>
          <a:xfrm>
            <a:off x="6000760" y="2857496"/>
            <a:ext cx="2880000" cy="2160000"/>
          </a:xfrm>
          <a:prstGeom prst="rect">
            <a:avLst/>
          </a:prstGeom>
        </p:spPr>
      </p:pic>
      <p:sp>
        <p:nvSpPr>
          <p:cNvPr id="15" name="Abgerundete rechteckige Legende 14"/>
          <p:cNvSpPr/>
          <p:nvPr/>
        </p:nvSpPr>
        <p:spPr>
          <a:xfrm>
            <a:off x="6357950" y="2428868"/>
            <a:ext cx="1714512" cy="642942"/>
          </a:xfrm>
          <a:prstGeom prst="wedgeRoundRectCallout">
            <a:avLst>
              <a:gd name="adj1" fmla="val -45"/>
              <a:gd name="adj2" fmla="val 1442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Super </a:t>
            </a:r>
            <a:r>
              <a:rPr lang="de-DE" dirty="0" err="1" smtClean="0">
                <a:solidFill>
                  <a:schemeClr val="tx1"/>
                </a:solidFill>
              </a:rPr>
              <a:t>Sach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24191" y="1571612"/>
            <a:ext cx="7939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 beim Faschingsumzug am 02.03.2014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786058"/>
            <a:ext cx="4714908" cy="144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bgerundete rechteckige Legende 11"/>
          <p:cNvSpPr/>
          <p:nvPr/>
        </p:nvSpPr>
        <p:spPr>
          <a:xfrm>
            <a:off x="285720" y="2143116"/>
            <a:ext cx="1785950" cy="642942"/>
          </a:xfrm>
          <a:prstGeom prst="wedgeRoundRectCallout">
            <a:avLst>
              <a:gd name="adj1" fmla="val -15139"/>
              <a:gd name="adj2" fmla="val 1000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Ist des de </a:t>
            </a:r>
            <a:r>
              <a:rPr lang="de-DE" dirty="0" err="1" smtClean="0">
                <a:solidFill>
                  <a:schemeClr val="tx1"/>
                </a:solidFill>
              </a:rPr>
              <a:t>neie</a:t>
            </a:r>
            <a:r>
              <a:rPr lang="de-DE" dirty="0" smtClean="0">
                <a:solidFill>
                  <a:schemeClr val="tx1"/>
                </a:solidFill>
              </a:rPr>
              <a:t> AH-Dress?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78605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4714884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214818"/>
            <a:ext cx="47149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bgerundete rechteckige Legende 13"/>
          <p:cNvSpPr/>
          <p:nvPr/>
        </p:nvSpPr>
        <p:spPr>
          <a:xfrm>
            <a:off x="2500298" y="2214554"/>
            <a:ext cx="1785950" cy="642942"/>
          </a:xfrm>
          <a:prstGeom prst="wedgeRoundRectCallout">
            <a:avLst>
              <a:gd name="adj1" fmla="val -112287"/>
              <a:gd name="adj2" fmla="val 854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Des hoff I </a:t>
            </a:r>
            <a:r>
              <a:rPr lang="de-DE" dirty="0" err="1" smtClean="0">
                <a:solidFill>
                  <a:schemeClr val="tx1"/>
                </a:solidFill>
              </a:rPr>
              <a:t>ned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214282" y="4071942"/>
            <a:ext cx="1785950" cy="642942"/>
          </a:xfrm>
          <a:prstGeom prst="wedgeRoundRectCallout">
            <a:avLst>
              <a:gd name="adj1" fmla="val -40958"/>
              <a:gd name="adj2" fmla="val 720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Aus da Bahn, da Lois </a:t>
            </a:r>
            <a:r>
              <a:rPr lang="de-DE" sz="1400" dirty="0" err="1" smtClean="0">
                <a:solidFill>
                  <a:schemeClr val="tx1"/>
                </a:solidFill>
              </a:rPr>
              <a:t>hod</a:t>
            </a:r>
            <a:r>
              <a:rPr lang="de-DE" sz="1400" dirty="0" smtClean="0">
                <a:solidFill>
                  <a:schemeClr val="tx1"/>
                </a:solidFill>
              </a:rPr>
              <a:t> an Hänger dran!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072198" y="4357694"/>
            <a:ext cx="242889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Die Indianerzwillinge „</a:t>
            </a:r>
            <a:r>
              <a:rPr lang="de-DE" sz="1400" dirty="0" err="1" smtClean="0">
                <a:solidFill>
                  <a:schemeClr val="tx1"/>
                </a:solidFill>
              </a:rPr>
              <a:t>Saufselber</a:t>
            </a:r>
            <a:r>
              <a:rPr lang="de-DE" sz="1400" dirty="0" smtClean="0">
                <a:solidFill>
                  <a:schemeClr val="tx1"/>
                </a:solidFill>
              </a:rPr>
              <a:t>“ und „</a:t>
            </a:r>
            <a:r>
              <a:rPr lang="de-DE" sz="1400" dirty="0" err="1" smtClean="0">
                <a:solidFill>
                  <a:schemeClr val="tx1"/>
                </a:solidFill>
              </a:rPr>
              <a:t>Hobsglei</a:t>
            </a:r>
            <a:r>
              <a:rPr lang="de-DE" sz="1400" dirty="0" smtClean="0">
                <a:solidFill>
                  <a:schemeClr val="tx1"/>
                </a:solidFill>
              </a:rPr>
              <a:t>“ 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3214686"/>
            <a:ext cx="37685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24191" y="1571612"/>
            <a:ext cx="7939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 beim Faschingsumzug am 02.03.2014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500034" y="2857496"/>
            <a:ext cx="1785950" cy="642942"/>
          </a:xfrm>
          <a:prstGeom prst="wedgeRoundRectCallout">
            <a:avLst>
              <a:gd name="adj1" fmla="val -1135"/>
              <a:gd name="adj2" fmla="val 1109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Is des de </a:t>
            </a:r>
            <a:r>
              <a:rPr lang="de-DE" sz="1600" dirty="0" err="1" smtClean="0">
                <a:solidFill>
                  <a:schemeClr val="tx1"/>
                </a:solidFill>
              </a:rPr>
              <a:t>neie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AH-Dress?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5072074"/>
            <a:ext cx="2400000" cy="144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2500306"/>
            <a:ext cx="232213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bgerundete rechteckige Legende 13"/>
          <p:cNvSpPr/>
          <p:nvPr/>
        </p:nvSpPr>
        <p:spPr>
          <a:xfrm>
            <a:off x="2500298" y="2500306"/>
            <a:ext cx="1785950" cy="642942"/>
          </a:xfrm>
          <a:prstGeom prst="wedgeRoundRectCallout">
            <a:avLst>
              <a:gd name="adj1" fmla="val -38769"/>
              <a:gd name="adj2" fmla="val 109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Des glaub I </a:t>
            </a:r>
            <a:r>
              <a:rPr lang="de-DE" sz="1600" dirty="0" err="1" smtClean="0">
                <a:solidFill>
                  <a:schemeClr val="tx1"/>
                </a:solidFill>
              </a:rPr>
              <a:t>ned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3857620" y="3357562"/>
            <a:ext cx="857256" cy="642942"/>
          </a:xfrm>
          <a:prstGeom prst="wedgeRoundRectCallout">
            <a:avLst>
              <a:gd name="adj1" fmla="val -61087"/>
              <a:gd name="adj2" fmla="val 526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Wer </a:t>
            </a:r>
            <a:r>
              <a:rPr lang="de-DE" sz="1600" dirty="0" err="1" smtClean="0">
                <a:solidFill>
                  <a:schemeClr val="tx1"/>
                </a:solidFill>
              </a:rPr>
              <a:t>woas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6" name="Abgerundete rechteckige Legende 15"/>
          <p:cNvSpPr/>
          <p:nvPr/>
        </p:nvSpPr>
        <p:spPr>
          <a:xfrm>
            <a:off x="6858016" y="2428868"/>
            <a:ext cx="2143108" cy="500066"/>
          </a:xfrm>
          <a:prstGeom prst="wedgeRoundRectCallout">
            <a:avLst>
              <a:gd name="adj1" fmla="val 47877"/>
              <a:gd name="adj2" fmla="val 1449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Lecker AH-</a:t>
            </a:r>
            <a:r>
              <a:rPr lang="de-DE" sz="1600" dirty="0" err="1" smtClean="0">
                <a:solidFill>
                  <a:schemeClr val="tx1"/>
                </a:solidFill>
              </a:rPr>
              <a:t>Chiquitas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4572000" y="5143512"/>
            <a:ext cx="1714512" cy="500066"/>
          </a:xfrm>
          <a:prstGeom prst="wedgeRoundRectCallout">
            <a:avLst>
              <a:gd name="adj1" fmla="val 61552"/>
              <a:gd name="adj2" fmla="val 1109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Chiquita-Party!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071810"/>
            <a:ext cx="4286280" cy="334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42805" y="1571612"/>
            <a:ext cx="5902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Dultbesuch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30.04.2014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214282" y="3429000"/>
            <a:ext cx="2214578" cy="428628"/>
          </a:xfrm>
          <a:prstGeom prst="wedgeRoundRectCallout">
            <a:avLst>
              <a:gd name="adj1" fmla="val -5850"/>
              <a:gd name="adj2" fmla="val 2045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Schnupf </a:t>
            </a:r>
            <a:r>
              <a:rPr lang="de-DE" dirty="0" err="1" smtClean="0">
                <a:solidFill>
                  <a:schemeClr val="tx1"/>
                </a:solidFill>
              </a:rPr>
              <a:t>ma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Mädls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214554"/>
            <a:ext cx="3571900" cy="207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4467569"/>
            <a:ext cx="3571900" cy="19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bgerundete rechteckige Legende 9"/>
          <p:cNvSpPr/>
          <p:nvPr/>
        </p:nvSpPr>
        <p:spPr>
          <a:xfrm>
            <a:off x="3857620" y="3357562"/>
            <a:ext cx="785818" cy="428628"/>
          </a:xfrm>
          <a:prstGeom prst="wedgeRoundRectCallout">
            <a:avLst>
              <a:gd name="adj1" fmla="val -52369"/>
              <a:gd name="adj2" fmla="val 1535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Cool!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2214546" y="2285992"/>
            <a:ext cx="2643206" cy="64294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De 3 von der Tanke!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786058"/>
            <a:ext cx="4846009" cy="361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642805" y="1571612"/>
            <a:ext cx="5902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Dultbesuch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30.04.2014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4357686" y="2285992"/>
            <a:ext cx="2374554" cy="428628"/>
          </a:xfrm>
          <a:prstGeom prst="wedgeRoundRectCallout">
            <a:avLst>
              <a:gd name="adj1" fmla="val -36906"/>
              <a:gd name="adj2" fmla="val 1516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Dudderl</a:t>
            </a:r>
            <a:r>
              <a:rPr lang="de-DE" dirty="0" smtClean="0">
                <a:solidFill>
                  <a:schemeClr val="tx1"/>
                </a:solidFill>
              </a:rPr>
              <a:t> hat volltankt!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6143636" y="2857496"/>
            <a:ext cx="1596716" cy="428628"/>
          </a:xfrm>
          <a:prstGeom prst="wedgeRoundRectCallout">
            <a:avLst>
              <a:gd name="adj1" fmla="val -77919"/>
              <a:gd name="adj2" fmla="val 1644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Des glaub I a!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Wolkenförmige Legende 13"/>
          <p:cNvSpPr/>
          <p:nvPr/>
        </p:nvSpPr>
        <p:spPr>
          <a:xfrm>
            <a:off x="857224" y="2428868"/>
            <a:ext cx="1928826" cy="857256"/>
          </a:xfrm>
          <a:prstGeom prst="cloudCallout">
            <a:avLst>
              <a:gd name="adj1" fmla="val 28195"/>
              <a:gd name="adj2" fmla="val 83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…!?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214282" y="5643578"/>
            <a:ext cx="2214578" cy="571504"/>
          </a:xfrm>
          <a:prstGeom prst="wedgeRoundRectCallout">
            <a:avLst>
              <a:gd name="adj1" fmla="val -36906"/>
              <a:gd name="adj2" fmla="val 1516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Als ganz Haselbach schon schlief!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876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77123" y="1571612"/>
            <a:ext cx="6233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Schafkopfen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06.06.2014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142844" y="4429132"/>
            <a:ext cx="857256" cy="357190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Lumpi</a:t>
            </a:r>
            <a:r>
              <a:rPr lang="de-DE" sz="1600" dirty="0" smtClean="0">
                <a:solidFill>
                  <a:schemeClr val="tx1"/>
                </a:solidFill>
              </a:rPr>
              <a:t>!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14282" y="3429000"/>
            <a:ext cx="1000132" cy="785818"/>
          </a:xfrm>
          <a:prstGeom prst="wedgeRoundRectCallout">
            <a:avLst>
              <a:gd name="adj1" fmla="val 62698"/>
              <a:gd name="adj2" fmla="val 1042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Derf</a:t>
            </a:r>
            <a:r>
              <a:rPr lang="de-DE" sz="1600" dirty="0" smtClean="0">
                <a:solidFill>
                  <a:schemeClr val="tx1"/>
                </a:solidFill>
              </a:rPr>
              <a:t> i dann a </a:t>
            </a:r>
            <a:r>
              <a:rPr lang="de-DE" sz="1600" dirty="0" err="1" smtClean="0">
                <a:solidFill>
                  <a:schemeClr val="tx1"/>
                </a:solidFill>
              </a:rPr>
              <a:t>mitdoa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 flipH="1">
            <a:off x="2786050" y="5286388"/>
            <a:ext cx="857256" cy="357190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err="1" smtClean="0">
                <a:solidFill>
                  <a:schemeClr val="tx1"/>
                </a:solidFill>
              </a:rPr>
              <a:t>Freile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2428860" y="3214686"/>
            <a:ext cx="1000132" cy="714380"/>
          </a:xfrm>
          <a:prstGeom prst="wedgeRoundRectCallout">
            <a:avLst>
              <a:gd name="adj1" fmla="val -57643"/>
              <a:gd name="adj2" fmla="val 9880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Wie </a:t>
            </a:r>
            <a:r>
              <a:rPr lang="de-DE" sz="1600" dirty="0" err="1" smtClean="0">
                <a:solidFill>
                  <a:schemeClr val="tx1"/>
                </a:solidFill>
              </a:rPr>
              <a:t>vui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sans</a:t>
            </a:r>
            <a:r>
              <a:rPr lang="de-DE" sz="1600" dirty="0" smtClean="0">
                <a:solidFill>
                  <a:schemeClr val="tx1"/>
                </a:solidFill>
              </a:rPr>
              <a:t>?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1285852" y="2786058"/>
            <a:ext cx="1000132" cy="714380"/>
          </a:xfrm>
          <a:prstGeom prst="wedgeRoundRectCallout">
            <a:avLst>
              <a:gd name="adj1" fmla="val 7216"/>
              <a:gd name="adj2" fmla="val 1655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… 165!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428868"/>
            <a:ext cx="34288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4714884"/>
            <a:ext cx="2786081" cy="172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Wolkenförmige Legende 14"/>
          <p:cNvSpPr/>
          <p:nvPr/>
        </p:nvSpPr>
        <p:spPr>
          <a:xfrm>
            <a:off x="4000496" y="3786190"/>
            <a:ext cx="1928826" cy="857256"/>
          </a:xfrm>
          <a:prstGeom prst="cloudCallout">
            <a:avLst>
              <a:gd name="adj1" fmla="val 28195"/>
              <a:gd name="adj2" fmla="val 834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Wieder </a:t>
            </a:r>
            <a:r>
              <a:rPr lang="de-DE" sz="1400" dirty="0" err="1" smtClean="0">
                <a:solidFill>
                  <a:schemeClr val="tx1"/>
                </a:solidFill>
              </a:rPr>
              <a:t>koana</a:t>
            </a:r>
            <a:r>
              <a:rPr lang="de-DE" sz="1400" dirty="0" smtClean="0">
                <a:solidFill>
                  <a:schemeClr val="tx1"/>
                </a:solidFill>
              </a:rPr>
              <a:t> von der AH!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Wolkenförmige Legende 15"/>
          <p:cNvSpPr/>
          <p:nvPr/>
        </p:nvSpPr>
        <p:spPr>
          <a:xfrm>
            <a:off x="6786578" y="3857628"/>
            <a:ext cx="2214578" cy="857256"/>
          </a:xfrm>
          <a:prstGeom prst="cloudCallout">
            <a:avLst>
              <a:gd name="adj1" fmla="val -8860"/>
              <a:gd name="adj2" fmla="val 670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Für was </a:t>
            </a:r>
            <a:r>
              <a:rPr lang="de-DE" sz="1400" dirty="0" err="1" smtClean="0">
                <a:solidFill>
                  <a:schemeClr val="tx1"/>
                </a:solidFill>
              </a:rPr>
              <a:t>wärn</a:t>
            </a:r>
            <a:r>
              <a:rPr lang="de-DE" sz="1400" dirty="0" smtClean="0">
                <a:solidFill>
                  <a:schemeClr val="tx1"/>
                </a:solidFill>
              </a:rPr>
              <a:t> denn de jede </a:t>
            </a:r>
            <a:r>
              <a:rPr lang="de-DE" sz="1400" dirty="0" err="1" smtClean="0">
                <a:solidFill>
                  <a:schemeClr val="tx1"/>
                </a:solidFill>
              </a:rPr>
              <a:t>Woch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trainiern</a:t>
            </a:r>
            <a:r>
              <a:rPr lang="de-DE" sz="1400" dirty="0" smtClean="0">
                <a:solidFill>
                  <a:schemeClr val="tx1"/>
                </a:solidFill>
              </a:rPr>
              <a:t>!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Wolkenförmige Legende 16"/>
          <p:cNvSpPr/>
          <p:nvPr/>
        </p:nvSpPr>
        <p:spPr>
          <a:xfrm>
            <a:off x="7000892" y="2071678"/>
            <a:ext cx="1714512" cy="857256"/>
          </a:xfrm>
          <a:prstGeom prst="cloudCallout">
            <a:avLst>
              <a:gd name="adj1" fmla="val -37851"/>
              <a:gd name="adj2" fmla="val 561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Heid </a:t>
            </a:r>
            <a:r>
              <a:rPr lang="de-DE" sz="1400" dirty="0" err="1" smtClean="0">
                <a:solidFill>
                  <a:schemeClr val="tx1"/>
                </a:solidFill>
              </a:rPr>
              <a:t>saufans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gornix</a:t>
            </a:r>
            <a:r>
              <a:rPr lang="de-DE" sz="1400" dirty="0" smtClean="0">
                <a:solidFill>
                  <a:schemeClr val="tx1"/>
                </a:solidFill>
              </a:rPr>
              <a:t>!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00306"/>
            <a:ext cx="5214974" cy="391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71538" y="1643050"/>
            <a:ext cx="68832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Neue AH-Trikots für die Mannschaft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6357950" y="3643314"/>
            <a:ext cx="1785950" cy="928694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Die AH sagt: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Danke Mario!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33816" y="1571612"/>
            <a:ext cx="5120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AH-Turnier am 07.06.2014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870" y="4143380"/>
            <a:ext cx="81595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bgerundete rechteckige Legende 11"/>
          <p:cNvSpPr/>
          <p:nvPr/>
        </p:nvSpPr>
        <p:spPr>
          <a:xfrm>
            <a:off x="928662" y="2571744"/>
            <a:ext cx="7715304" cy="928694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8 AH-Mannschaften traten mit insgesamt 73 Spielern, ihren Betreuern und Fans zum 1. Willi-</a:t>
            </a:r>
            <a:r>
              <a:rPr lang="de-DE" dirty="0" err="1" smtClean="0">
                <a:solidFill>
                  <a:schemeClr val="tx1"/>
                </a:solidFill>
              </a:rPr>
              <a:t>Fruth</a:t>
            </a:r>
            <a:r>
              <a:rPr lang="de-DE" dirty="0" smtClean="0">
                <a:solidFill>
                  <a:schemeClr val="tx1"/>
                </a:solidFill>
              </a:rPr>
              <a:t>-Gedächtnis-Turnier auf der </a:t>
            </a:r>
            <a:r>
              <a:rPr lang="de-DE" dirty="0" err="1" smtClean="0">
                <a:solidFill>
                  <a:schemeClr val="tx1"/>
                </a:solidFill>
              </a:rPr>
              <a:t>Wilmertinger</a:t>
            </a:r>
            <a:r>
              <a:rPr lang="de-DE" dirty="0" smtClean="0">
                <a:solidFill>
                  <a:schemeClr val="tx1"/>
                </a:solidFill>
              </a:rPr>
              <a:t> Höhe, bei strahlendem Sonnenschein an!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2643182"/>
            <a:ext cx="3638051" cy="27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643182"/>
            <a:ext cx="39290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33816" y="1571612"/>
            <a:ext cx="5120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AH-Turnier am 07.06.2014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1643042" y="2643182"/>
            <a:ext cx="1071570" cy="428628"/>
          </a:xfrm>
          <a:prstGeom prst="wedgeRoundRectCallout">
            <a:avLst>
              <a:gd name="adj1" fmla="val 35952"/>
              <a:gd name="adj2" fmla="val 113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Ja, schnell </a:t>
            </a:r>
            <a:r>
              <a:rPr lang="de-DE" sz="1400" dirty="0" err="1" smtClean="0">
                <a:solidFill>
                  <a:schemeClr val="tx1"/>
                </a:solidFill>
              </a:rPr>
              <a:t>miad</a:t>
            </a:r>
            <a:r>
              <a:rPr lang="de-DE" sz="1400" dirty="0" smtClean="0">
                <a:solidFill>
                  <a:schemeClr val="tx1"/>
                </a:solidFill>
              </a:rPr>
              <a:t>!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6429388" y="2214554"/>
            <a:ext cx="1857388" cy="428628"/>
          </a:xfrm>
          <a:prstGeom prst="wedgeRoundRectCallout">
            <a:avLst>
              <a:gd name="adj1" fmla="val 35952"/>
              <a:gd name="adj2" fmla="val 113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Des glaub i </a:t>
            </a:r>
            <a:r>
              <a:rPr lang="de-DE" dirty="0" err="1" smtClean="0">
                <a:solidFill>
                  <a:schemeClr val="tx1"/>
                </a:solidFill>
              </a:rPr>
              <a:t>ned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3143240" y="2500306"/>
            <a:ext cx="1785950" cy="571504"/>
          </a:xfrm>
          <a:prstGeom prst="wedgeRoundRectCallout">
            <a:avLst>
              <a:gd name="adj1" fmla="val -26325"/>
              <a:gd name="adj2" fmla="val 1120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Eure Männer </a:t>
            </a:r>
            <a:r>
              <a:rPr lang="de-DE" sz="1400" dirty="0" err="1" smtClean="0">
                <a:solidFill>
                  <a:schemeClr val="tx1"/>
                </a:solidFill>
              </a:rPr>
              <a:t>sand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oba</a:t>
            </a:r>
            <a:r>
              <a:rPr lang="de-DE" sz="1400" dirty="0" smtClean="0">
                <a:solidFill>
                  <a:schemeClr val="tx1"/>
                </a:solidFill>
              </a:rPr>
              <a:t> schnell!!!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5643570" y="2714620"/>
            <a:ext cx="857256" cy="428628"/>
          </a:xfrm>
          <a:prstGeom prst="wedgeRoundRectCallout">
            <a:avLst>
              <a:gd name="adj1" fmla="val 101663"/>
              <a:gd name="adj2" fmla="val 76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Faul!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214282" y="2786058"/>
            <a:ext cx="1071570" cy="428628"/>
          </a:xfrm>
          <a:prstGeom prst="wedgeRoundRectCallout">
            <a:avLst>
              <a:gd name="adj1" fmla="val 51997"/>
              <a:gd name="adj2" fmla="val 113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Und </a:t>
            </a:r>
            <a:r>
              <a:rPr lang="de-DE" sz="1400" dirty="0" err="1" smtClean="0">
                <a:solidFill>
                  <a:schemeClr val="tx1"/>
                </a:solidFill>
              </a:rPr>
              <a:t>glei</a:t>
            </a:r>
            <a:r>
              <a:rPr lang="de-DE" sz="1400" dirty="0" smtClean="0">
                <a:solidFill>
                  <a:schemeClr val="tx1"/>
                </a:solidFill>
              </a:rPr>
              <a:t> fertig!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5429265"/>
            <a:ext cx="499904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11874" y="5429264"/>
            <a:ext cx="248019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429239"/>
            <a:ext cx="1428728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428868"/>
            <a:ext cx="281579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33816" y="1571612"/>
            <a:ext cx="5120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AH-Turnier am 07.06.2014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7" name="Picture 3" descr="K:\AH\AH 2014\Pfingsten 2014\IMG_24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4429132"/>
            <a:ext cx="2815200" cy="1853041"/>
          </a:xfrm>
          <a:prstGeom prst="rect">
            <a:avLst/>
          </a:prstGeom>
          <a:noFill/>
        </p:spPr>
      </p:pic>
      <p:pic>
        <p:nvPicPr>
          <p:cNvPr id="11268" name="Picture 4" descr="K:\AH\AH 2014\Pfingsten 2014\IMG_24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7" y="2786058"/>
            <a:ext cx="2993986" cy="1800000"/>
          </a:xfrm>
          <a:prstGeom prst="rect">
            <a:avLst/>
          </a:prstGeom>
          <a:noFill/>
        </p:spPr>
      </p:pic>
      <p:sp>
        <p:nvSpPr>
          <p:cNvPr id="12" name="Abgerundete rechteckige Legende 11"/>
          <p:cNvSpPr/>
          <p:nvPr/>
        </p:nvSpPr>
        <p:spPr>
          <a:xfrm>
            <a:off x="214282" y="2285992"/>
            <a:ext cx="1428760" cy="428628"/>
          </a:xfrm>
          <a:prstGeom prst="wedgeRoundRectCallout">
            <a:avLst>
              <a:gd name="adj1" fmla="val 35952"/>
              <a:gd name="adj2" fmla="val 113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Den hob i!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683568" y="4429132"/>
            <a:ext cx="2031044" cy="428628"/>
          </a:xfrm>
          <a:prstGeom prst="wedgeRoundRectCallout">
            <a:avLst>
              <a:gd name="adj1" fmla="val 35952"/>
              <a:gd name="adj2" fmla="val 1133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Unser 11er-Killer!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269" name="Picture 5" descr="K:\AH\AH 2014\Pfingsten 2014\IMG_244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714884"/>
            <a:ext cx="2399863" cy="1800000"/>
          </a:xfrm>
          <a:prstGeom prst="rect">
            <a:avLst/>
          </a:prstGeom>
          <a:noFill/>
        </p:spPr>
      </p:pic>
      <p:sp>
        <p:nvSpPr>
          <p:cNvPr id="13" name="Abgerundete rechteckige Legende 12"/>
          <p:cNvSpPr/>
          <p:nvPr/>
        </p:nvSpPr>
        <p:spPr>
          <a:xfrm>
            <a:off x="5000628" y="2285992"/>
            <a:ext cx="1143008" cy="571504"/>
          </a:xfrm>
          <a:prstGeom prst="wedgeRoundRectCallout">
            <a:avLst>
              <a:gd name="adj1" fmla="val 59883"/>
              <a:gd name="adj2" fmla="val 983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Drink </a:t>
            </a:r>
            <a:r>
              <a:rPr lang="de-DE" dirty="0" err="1" smtClean="0">
                <a:solidFill>
                  <a:schemeClr val="tx1"/>
                </a:solidFill>
              </a:rPr>
              <a:t>ma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Oane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6858016" y="2214554"/>
            <a:ext cx="857256" cy="428628"/>
          </a:xfrm>
          <a:prstGeom prst="wedgeRoundRectCallout">
            <a:avLst>
              <a:gd name="adj1" fmla="val -46940"/>
              <a:gd name="adj2" fmla="val 12433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Freile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4572000" y="4714884"/>
            <a:ext cx="1857388" cy="428628"/>
          </a:xfrm>
          <a:prstGeom prst="wedgeRoundRectCallout">
            <a:avLst>
              <a:gd name="adj1" fmla="val 46051"/>
              <a:gd name="adj2" fmla="val 896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Stimmung!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F:\AH 2014\WhatsApp Images\IMG-20140608-WA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49786" y="2500306"/>
            <a:ext cx="1311386" cy="1714512"/>
          </a:xfrm>
          <a:prstGeom prst="rect">
            <a:avLst/>
          </a:prstGeom>
          <a:noFill/>
        </p:spPr>
      </p:pic>
      <p:pic>
        <p:nvPicPr>
          <p:cNvPr id="12290" name="Picture 2" descr="F:\AH 2014\WhatsApp Images\IMG-20140607-WA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357430"/>
            <a:ext cx="2370848" cy="4214842"/>
          </a:xfrm>
          <a:prstGeom prst="rect">
            <a:avLst/>
          </a:prstGeom>
          <a:noFill/>
        </p:spPr>
      </p:pic>
      <p:pic>
        <p:nvPicPr>
          <p:cNvPr id="12292" name="Picture 4" descr="F:\AH 2014\WhatsApp Images\IMG-20140608-WA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2857496"/>
            <a:ext cx="2286016" cy="12858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033816" y="1571612"/>
            <a:ext cx="5120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AH-Turnier am 07.06.2014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7215206" y="1928802"/>
            <a:ext cx="1714512" cy="428628"/>
          </a:xfrm>
          <a:prstGeom prst="wedgeRoundRectCallout">
            <a:avLst>
              <a:gd name="adj1" fmla="val 2676"/>
              <a:gd name="adj2" fmla="val 11703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Da ist das Ding!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1000100" y="2786058"/>
            <a:ext cx="1857388" cy="428628"/>
          </a:xfrm>
          <a:prstGeom prst="wedgeRoundRectCallout">
            <a:avLst>
              <a:gd name="adj1" fmla="val 2711"/>
              <a:gd name="adj2" fmla="val 1443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Für den Sieger!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4714876" y="2214554"/>
            <a:ext cx="928694" cy="428628"/>
          </a:xfrm>
          <a:prstGeom prst="wedgeRoundRectCallout">
            <a:avLst>
              <a:gd name="adj1" fmla="val 73401"/>
              <a:gd name="adj2" fmla="val 969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Meine!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3428992" y="2428868"/>
            <a:ext cx="928694" cy="428628"/>
          </a:xfrm>
          <a:prstGeom prst="wedgeRoundRectCallout">
            <a:avLst>
              <a:gd name="adj1" fmla="val 46051"/>
              <a:gd name="adj2" fmla="val 8968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Prost!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291" name="Picture 3" descr="F:\AH 2014\WhatsApp Images\IMG-20140607-WA0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58" y="4357694"/>
            <a:ext cx="1214431" cy="2158989"/>
          </a:xfrm>
          <a:prstGeom prst="rect">
            <a:avLst/>
          </a:prstGeom>
          <a:noFill/>
        </p:spPr>
      </p:pic>
      <p:pic>
        <p:nvPicPr>
          <p:cNvPr id="12293" name="Picture 5" descr="F:\AH 2014\WhatsApp Images\Siegerehrung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4357694"/>
            <a:ext cx="3937027" cy="2214578"/>
          </a:xfrm>
          <a:prstGeom prst="rect">
            <a:avLst/>
          </a:prstGeom>
          <a:noFill/>
        </p:spPr>
      </p:pic>
      <p:sp>
        <p:nvSpPr>
          <p:cNvPr id="13" name="Abgerundete rechteckige Legende 12"/>
          <p:cNvSpPr/>
          <p:nvPr/>
        </p:nvSpPr>
        <p:spPr>
          <a:xfrm>
            <a:off x="6715140" y="4071942"/>
            <a:ext cx="857256" cy="571504"/>
          </a:xfrm>
          <a:prstGeom prst="wedgeRoundRectCallout">
            <a:avLst>
              <a:gd name="adj1" fmla="val 59883"/>
              <a:gd name="adj2" fmla="val 983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Auf´n</a:t>
            </a:r>
            <a:r>
              <a:rPr lang="de-DE" dirty="0" smtClean="0">
                <a:solidFill>
                  <a:schemeClr val="tx1"/>
                </a:solidFill>
              </a:rPr>
              <a:t> Willi!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296" name="Picture 8" descr="F:\AH 2014\WhatsApp Images\IMG-20140607-WA001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29322" y="2500306"/>
            <a:ext cx="970318" cy="12971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81139" y="1571612"/>
            <a:ext cx="7225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AH-Neujahrsessen am 04.01.2014</a:t>
            </a:r>
            <a:endParaRPr lang="de-DE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Grafik 7" descr="20140104_2221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428868"/>
            <a:ext cx="2400000" cy="1800000"/>
          </a:xfrm>
          <a:prstGeom prst="rect">
            <a:avLst/>
          </a:prstGeom>
        </p:spPr>
      </p:pic>
      <p:pic>
        <p:nvPicPr>
          <p:cNvPr id="11" name="Grafik 10" descr="IMG-20140106-WA0001.jpg"/>
          <p:cNvPicPr>
            <a:picLocks noChangeAspect="1"/>
          </p:cNvPicPr>
          <p:nvPr/>
        </p:nvPicPr>
        <p:blipFill>
          <a:blip r:embed="rId4" cstate="email">
            <a:lum bright="-20000"/>
          </a:blip>
          <a:stretch>
            <a:fillRect/>
          </a:stretch>
        </p:blipFill>
        <p:spPr>
          <a:xfrm>
            <a:off x="2143108" y="3571876"/>
            <a:ext cx="3600000" cy="2700000"/>
          </a:xfrm>
          <a:prstGeom prst="rect">
            <a:avLst/>
          </a:prstGeom>
        </p:spPr>
      </p:pic>
      <p:pic>
        <p:nvPicPr>
          <p:cNvPr id="14" name="Grafik 13" descr="IMG-20140106-WA0004.jpg"/>
          <p:cNvPicPr>
            <a:picLocks noChangeAspect="1"/>
          </p:cNvPicPr>
          <p:nvPr/>
        </p:nvPicPr>
        <p:blipFill>
          <a:blip r:embed="rId5" cstate="email">
            <a:lum bright="-10000"/>
          </a:blip>
          <a:stretch>
            <a:fillRect/>
          </a:stretch>
        </p:blipFill>
        <p:spPr>
          <a:xfrm>
            <a:off x="6072198" y="4500570"/>
            <a:ext cx="2400000" cy="1800000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928662" y="2571744"/>
            <a:ext cx="2214578" cy="1357322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Gemütliche Runde!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Lecker Essen!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Super </a:t>
            </a:r>
            <a:r>
              <a:rPr lang="de-DE" dirty="0" err="1" smtClean="0">
                <a:solidFill>
                  <a:schemeClr val="tx1"/>
                </a:solidFill>
              </a:rPr>
              <a:t>Musi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pic>
        <p:nvPicPr>
          <p:cNvPr id="12295" name="Picture 7" descr="F:\AH 2014\WhatsApp Images\IMG-20140608-WA00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00174"/>
            <a:ext cx="2239999" cy="1260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500174"/>
            <a:ext cx="1764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1500174"/>
            <a:ext cx="2024317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50" y="1500174"/>
            <a:ext cx="227933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2714620"/>
            <a:ext cx="187159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2714620"/>
            <a:ext cx="254615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6314" y="2714620"/>
            <a:ext cx="168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388" y="2714620"/>
            <a:ext cx="2214578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596" y="3929066"/>
            <a:ext cx="202431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28860" y="3929066"/>
            <a:ext cx="235745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749388" y="3929066"/>
            <a:ext cx="168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03966" y="3929066"/>
            <a:ext cx="224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28596" y="5143512"/>
            <a:ext cx="278292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214678" y="5143512"/>
            <a:ext cx="1214446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429124" y="5143512"/>
            <a:ext cx="168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072198" y="5143512"/>
            <a:ext cx="168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715272" y="5143512"/>
            <a:ext cx="963529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78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928662" y="2571744"/>
            <a:ext cx="2214578" cy="1357322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Gemütliche Runde!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Lecker Essen!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Super </a:t>
            </a:r>
            <a:r>
              <a:rPr lang="de-DE" dirty="0" err="1" smtClean="0">
                <a:solidFill>
                  <a:schemeClr val="tx1"/>
                </a:solidFill>
              </a:rPr>
              <a:t>Musi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IMG_3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2204864"/>
            <a:ext cx="8388424" cy="4334702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78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Grafik 7" descr="IMG_30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3356992"/>
            <a:ext cx="3840000" cy="2880000"/>
          </a:xfrm>
          <a:prstGeom prst="rect">
            <a:avLst/>
          </a:prstGeom>
        </p:spPr>
      </p:pic>
      <p:pic>
        <p:nvPicPr>
          <p:cNvPr id="9" name="Grafik 8" descr="IMG_30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356992"/>
            <a:ext cx="3840000" cy="2880000"/>
          </a:xfrm>
          <a:prstGeom prst="rect">
            <a:avLst/>
          </a:prstGeom>
        </p:spPr>
      </p:pic>
      <p:pic>
        <p:nvPicPr>
          <p:cNvPr id="7" name="Grafik 6" descr="IMG_303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92280" y="2348880"/>
            <a:ext cx="1456117" cy="1092088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323528" y="2420888"/>
            <a:ext cx="2376264" cy="1357322"/>
          </a:xfrm>
          <a:prstGeom prst="wedgeRoundRectCallout">
            <a:avLst>
              <a:gd name="adj1" fmla="val -19896"/>
              <a:gd name="adj2" fmla="val 1547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 hab </a:t>
            </a:r>
            <a:r>
              <a:rPr lang="de-DE" dirty="0" err="1" smtClean="0">
                <a:solidFill>
                  <a:schemeClr val="tx1"/>
                </a:solidFill>
              </a:rPr>
              <a:t>gmoand</a:t>
            </a:r>
            <a:r>
              <a:rPr lang="de-DE" dirty="0" smtClean="0">
                <a:solidFill>
                  <a:schemeClr val="tx1"/>
                </a:solidFill>
              </a:rPr>
              <a:t> mir mach </a:t>
            </a:r>
            <a:r>
              <a:rPr lang="de-DE" dirty="0" err="1" smtClean="0">
                <a:solidFill>
                  <a:schemeClr val="tx1"/>
                </a:solidFill>
              </a:rPr>
              <a:t>ma</a:t>
            </a:r>
            <a:r>
              <a:rPr lang="de-DE" dirty="0" smtClean="0">
                <a:solidFill>
                  <a:schemeClr val="tx1"/>
                </a:solidFill>
              </a:rPr>
              <a:t> a Brauereibesichtigung!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3779912" y="4221088"/>
            <a:ext cx="1080120" cy="637242"/>
          </a:xfrm>
          <a:prstGeom prst="wedgeRoundRectCallout">
            <a:avLst>
              <a:gd name="adj1" fmla="val -19896"/>
              <a:gd name="adj2" fmla="val 1547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Männer!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6876256" y="3429000"/>
            <a:ext cx="1647800" cy="789642"/>
          </a:xfrm>
          <a:prstGeom prst="wedgeRoundRectCallout">
            <a:avLst>
              <a:gd name="adj1" fmla="val -19896"/>
              <a:gd name="adj2" fmla="val 1547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Auf geht’s i hab an Durst!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78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Grafik 6" descr="IMG_303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3140968"/>
            <a:ext cx="3840000" cy="2880000"/>
          </a:xfrm>
          <a:prstGeom prst="rect">
            <a:avLst/>
          </a:prstGeom>
        </p:spPr>
      </p:pic>
      <p:pic>
        <p:nvPicPr>
          <p:cNvPr id="8" name="Grafik 7" descr="IMG_30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140968"/>
            <a:ext cx="3840000" cy="2880000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755576" y="3356992"/>
            <a:ext cx="1699122" cy="788098"/>
          </a:xfrm>
          <a:prstGeom prst="wedgeRoundRectCallout">
            <a:avLst>
              <a:gd name="adj1" fmla="val -13886"/>
              <a:gd name="adj2" fmla="val 1273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 brauch a Bier!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4067944" y="3356992"/>
            <a:ext cx="1699122" cy="788098"/>
          </a:xfrm>
          <a:prstGeom prst="wedgeRoundRectCallout">
            <a:avLst>
              <a:gd name="adj1" fmla="val -2295"/>
              <a:gd name="adj2" fmla="val 1505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Ich versteh immer nur Kunst?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6876256" y="5661248"/>
            <a:ext cx="1843138" cy="788098"/>
          </a:xfrm>
          <a:prstGeom prst="wedgeRoundRectCallout">
            <a:avLst>
              <a:gd name="adj1" fmla="val -69603"/>
              <a:gd name="adj2" fmla="val -958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Kunstbanausen!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78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467544" y="4725144"/>
            <a:ext cx="2214578" cy="1357322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Tolle Führung durch die Brauerei!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IMG_30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420888"/>
            <a:ext cx="2880000" cy="2160000"/>
          </a:xfrm>
          <a:prstGeom prst="rect">
            <a:avLst/>
          </a:prstGeom>
        </p:spPr>
      </p:pic>
      <p:pic>
        <p:nvPicPr>
          <p:cNvPr id="8" name="Grafik 7" descr="IMG_30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9832" y="2420888"/>
            <a:ext cx="2880000" cy="2160000"/>
          </a:xfrm>
          <a:prstGeom prst="rect">
            <a:avLst/>
          </a:prstGeom>
        </p:spPr>
      </p:pic>
      <p:pic>
        <p:nvPicPr>
          <p:cNvPr id="9" name="Grafik 8" descr="IMG_304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2420888"/>
            <a:ext cx="2880000" cy="2160000"/>
          </a:xfrm>
          <a:prstGeom prst="rect">
            <a:avLst/>
          </a:prstGeom>
        </p:spPr>
      </p:pic>
      <p:pic>
        <p:nvPicPr>
          <p:cNvPr id="10" name="Grafik 9" descr="IMG_304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40152" y="4437112"/>
            <a:ext cx="2880000" cy="2160000"/>
          </a:xfrm>
          <a:prstGeom prst="rect">
            <a:avLst/>
          </a:prstGeom>
        </p:spPr>
      </p:pic>
      <p:pic>
        <p:nvPicPr>
          <p:cNvPr id="11" name="Grafik 10" descr="IMG_3040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59832" y="4437112"/>
            <a:ext cx="2880000" cy="2160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78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Grafik 6" descr="IMG_304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4437352"/>
            <a:ext cx="2880000" cy="2160000"/>
          </a:xfrm>
          <a:prstGeom prst="rect">
            <a:avLst/>
          </a:prstGeom>
        </p:spPr>
      </p:pic>
      <p:pic>
        <p:nvPicPr>
          <p:cNvPr id="8" name="Grafik 7" descr="IMG_30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-378510" y="3122926"/>
            <a:ext cx="4176144" cy="2628052"/>
          </a:xfrm>
          <a:prstGeom prst="rect">
            <a:avLst/>
          </a:prstGeom>
        </p:spPr>
      </p:pic>
      <p:pic>
        <p:nvPicPr>
          <p:cNvPr id="9" name="Grafik 8" descr="IMG_305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44208" y="3140968"/>
            <a:ext cx="2016224" cy="2160000"/>
          </a:xfrm>
          <a:prstGeom prst="rect">
            <a:avLst/>
          </a:prstGeom>
        </p:spPr>
      </p:pic>
      <p:pic>
        <p:nvPicPr>
          <p:cNvPr id="10" name="Grafik 9" descr="IMG_305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75856" y="2348880"/>
            <a:ext cx="2880000" cy="1799960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6516216" y="5733256"/>
            <a:ext cx="2214578" cy="565234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Auffe</a:t>
            </a:r>
            <a:r>
              <a:rPr lang="de-DE" dirty="0" smtClean="0">
                <a:solidFill>
                  <a:schemeClr val="tx1"/>
                </a:solidFill>
              </a:rPr>
              <a:t> aufn Turm!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7740352" y="2708920"/>
            <a:ext cx="918434" cy="565234"/>
          </a:xfrm>
          <a:prstGeom prst="wedgeRoundRectCallout">
            <a:avLst>
              <a:gd name="adj1" fmla="val -55185"/>
              <a:gd name="adj2" fmla="val 1485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Erster!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80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Grafik 8" descr="IMG_30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3645024"/>
            <a:ext cx="3840000" cy="2880000"/>
          </a:xfrm>
          <a:prstGeom prst="rect">
            <a:avLst/>
          </a:prstGeom>
        </p:spPr>
      </p:pic>
      <p:pic>
        <p:nvPicPr>
          <p:cNvPr id="10" name="Grafik 9" descr="IMG_30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3717032"/>
            <a:ext cx="3840000" cy="2853328"/>
          </a:xfrm>
          <a:prstGeom prst="rect">
            <a:avLst/>
          </a:prstGeom>
        </p:spPr>
      </p:pic>
      <p:pic>
        <p:nvPicPr>
          <p:cNvPr id="11" name="Grafik 10" descr="IMG_305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16016" y="2276872"/>
            <a:ext cx="3840000" cy="1419152"/>
          </a:xfrm>
          <a:prstGeom prst="rect">
            <a:avLst/>
          </a:prstGeom>
        </p:spPr>
      </p:pic>
      <p:pic>
        <p:nvPicPr>
          <p:cNvPr id="7" name="Grafik 6" descr="IMG_305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9552" y="2276872"/>
            <a:ext cx="3840000" cy="2087912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179512" y="2132856"/>
            <a:ext cx="2232248" cy="637242"/>
          </a:xfrm>
          <a:prstGeom prst="wedgeRoundRectCallout">
            <a:avLst>
              <a:gd name="adj1" fmla="val 72445"/>
              <a:gd name="adj2" fmla="val 1208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Des hätt I am </a:t>
            </a:r>
            <a:r>
              <a:rPr lang="de-DE" dirty="0" err="1" smtClean="0">
                <a:solidFill>
                  <a:schemeClr val="tx1"/>
                </a:solidFill>
              </a:rPr>
              <a:t>Jakel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goa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zuadraut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7164288" y="3933056"/>
            <a:ext cx="1422490" cy="565234"/>
          </a:xfrm>
          <a:prstGeom prst="wedgeRoundRectCallout">
            <a:avLst>
              <a:gd name="adj1" fmla="val -51889"/>
              <a:gd name="adj2" fmla="val 126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2 Halbe!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179512" y="4509120"/>
            <a:ext cx="1944216" cy="565234"/>
          </a:xfrm>
          <a:prstGeom prst="wedgeRoundRectCallout">
            <a:avLst>
              <a:gd name="adj1" fmla="val -11893"/>
              <a:gd name="adj2" fmla="val 1062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Und </a:t>
            </a:r>
            <a:r>
              <a:rPr lang="de-DE" dirty="0" err="1" smtClean="0">
                <a:solidFill>
                  <a:schemeClr val="tx1"/>
                </a:solidFill>
              </a:rPr>
              <a:t>weida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gehts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IMG_305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2348880"/>
            <a:ext cx="6984776" cy="39792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80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2267744" y="2420888"/>
            <a:ext cx="1296144" cy="637242"/>
          </a:xfrm>
          <a:prstGeom prst="wedgeRoundRectCallout">
            <a:avLst>
              <a:gd name="adj1" fmla="val 13836"/>
              <a:gd name="adj2" fmla="val 1297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Is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weit?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7092280" y="2060848"/>
            <a:ext cx="1656184" cy="864096"/>
          </a:xfrm>
          <a:prstGeom prst="wedgeRoundRectCallout">
            <a:avLst>
              <a:gd name="adj1" fmla="val -51889"/>
              <a:gd name="adj2" fmla="val 126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 programmier a </a:t>
            </a:r>
            <a:r>
              <a:rPr lang="de-DE" dirty="0" err="1" smtClean="0">
                <a:solidFill>
                  <a:schemeClr val="tx1"/>
                </a:solidFill>
              </a:rPr>
              <a:t>moi</a:t>
            </a:r>
            <a:r>
              <a:rPr lang="de-DE" dirty="0" smtClean="0">
                <a:solidFill>
                  <a:schemeClr val="tx1"/>
                </a:solidFill>
              </a:rPr>
              <a:t> lieber </a:t>
            </a:r>
            <a:r>
              <a:rPr lang="de-DE" dirty="0" err="1" smtClean="0">
                <a:solidFill>
                  <a:schemeClr val="tx1"/>
                </a:solidFill>
              </a:rPr>
              <a:t>mei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Navi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4499992" y="2564904"/>
            <a:ext cx="1944216" cy="565234"/>
          </a:xfrm>
          <a:prstGeom prst="wedgeRoundRectCallout">
            <a:avLst>
              <a:gd name="adj1" fmla="val -11893"/>
              <a:gd name="adj2" fmla="val 1062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Keine Ahnung!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IMG_305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3284984"/>
            <a:ext cx="2880000" cy="2160000"/>
          </a:xfrm>
          <a:prstGeom prst="rect">
            <a:avLst/>
          </a:prstGeom>
        </p:spPr>
      </p:pic>
      <p:pic>
        <p:nvPicPr>
          <p:cNvPr id="15" name="Grafik 14" descr="IMG_30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284984"/>
            <a:ext cx="2880000" cy="2160000"/>
          </a:xfrm>
          <a:prstGeom prst="rect">
            <a:avLst/>
          </a:prstGeom>
        </p:spPr>
      </p:pic>
      <p:pic>
        <p:nvPicPr>
          <p:cNvPr id="16" name="Grafik 15" descr="IMG_30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3284984"/>
            <a:ext cx="2880000" cy="21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239180" y="1571612"/>
            <a:ext cx="670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AH-Familienausflug am 28.06.2014</a:t>
            </a:r>
            <a:endParaRPr lang="de-D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611560" y="2924944"/>
            <a:ext cx="1800200" cy="637242"/>
          </a:xfrm>
          <a:prstGeom prst="wedgeRoundRectCallout">
            <a:avLst>
              <a:gd name="adj1" fmla="val 13836"/>
              <a:gd name="adj2" fmla="val 1297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Es </a:t>
            </a:r>
            <a:r>
              <a:rPr lang="de-DE" dirty="0" err="1" smtClean="0">
                <a:solidFill>
                  <a:schemeClr val="tx1"/>
                </a:solidFill>
              </a:rPr>
              <a:t>rengt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glei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7092280" y="3140968"/>
            <a:ext cx="1422490" cy="565234"/>
          </a:xfrm>
          <a:prstGeom prst="wedgeRoundRectCallout">
            <a:avLst>
              <a:gd name="adj1" fmla="val -51889"/>
              <a:gd name="adj2" fmla="val 1261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Uns </a:t>
            </a:r>
            <a:r>
              <a:rPr lang="de-DE" dirty="0" err="1" smtClean="0">
                <a:solidFill>
                  <a:schemeClr val="tx1"/>
                </a:solidFill>
              </a:rPr>
              <a:t>ned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3347864" y="3356992"/>
            <a:ext cx="1944216" cy="565234"/>
          </a:xfrm>
          <a:prstGeom prst="wedgeRoundRectCallout">
            <a:avLst>
              <a:gd name="adj1" fmla="val -11893"/>
              <a:gd name="adj2" fmla="val 1062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Mi </a:t>
            </a:r>
            <a:r>
              <a:rPr lang="de-DE" dirty="0" err="1" smtClean="0">
                <a:solidFill>
                  <a:schemeClr val="tx1"/>
                </a:solidFill>
              </a:rPr>
              <a:t>hats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scho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abtrepfed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86972" y="1571612"/>
            <a:ext cx="621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AH-Familienfeier am 26.07.2014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Grafik 14" descr="IMG_32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0112" y="4293096"/>
            <a:ext cx="2736304" cy="2052228"/>
          </a:xfrm>
          <a:prstGeom prst="rect">
            <a:avLst/>
          </a:prstGeom>
        </p:spPr>
      </p:pic>
      <p:pic>
        <p:nvPicPr>
          <p:cNvPr id="16" name="Grafik 15" descr="IMG_323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55576" y="4293096"/>
            <a:ext cx="4866329" cy="2068419"/>
          </a:xfrm>
          <a:prstGeom prst="rect">
            <a:avLst/>
          </a:prstGeom>
        </p:spPr>
      </p:pic>
      <p:pic>
        <p:nvPicPr>
          <p:cNvPr id="17" name="Grafik 16" descr="IMG_32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0112" y="2276872"/>
            <a:ext cx="2736304" cy="2052228"/>
          </a:xfrm>
          <a:prstGeom prst="rect">
            <a:avLst/>
          </a:prstGeom>
        </p:spPr>
      </p:pic>
      <p:pic>
        <p:nvPicPr>
          <p:cNvPr id="10" name="Grafik 9" descr="IMG_322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691680" y="2276872"/>
            <a:ext cx="3908137" cy="2052000"/>
          </a:xfrm>
          <a:prstGeom prst="rect">
            <a:avLst/>
          </a:prstGeom>
        </p:spPr>
      </p:pic>
      <p:pic>
        <p:nvPicPr>
          <p:cNvPr id="18" name="Grafik 17" descr="IMG-20140726-WA000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flipH="1">
            <a:off x="749172" y="2276872"/>
            <a:ext cx="1236696" cy="2052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97719" y="1571612"/>
            <a:ext cx="85927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AH-Jahreshauptversammlung am 11.01.2014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928662" y="2571744"/>
            <a:ext cx="7429552" cy="2571768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Jahresrückblick unseres AH-Chefs Jakob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Sportlicher Rückblick unseres Sportlichen-Chefs Wolfgang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Kassenbericht durch den Kassenwart Jochen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Vorschau und Planung des Jahres 2014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Gemütliches Beisammensein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lehrer\Pictures\AH-Feier2014\IMG-20140727-WA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2492896"/>
            <a:ext cx="3119919" cy="1754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86972" y="1571612"/>
            <a:ext cx="621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AH-Familienfeier am 26.07.2014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C:\Users\lehrer\Pictures\AH-Feier2014\IMG-20140726-WA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348880"/>
            <a:ext cx="3672408" cy="2187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lehrer\Pictures\AH-Feier2014\IMG-20140726-WA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4594525"/>
            <a:ext cx="3312368" cy="2002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lehrer\Pictures\AH-Feier2014\IMG-20140726-WA0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9328" y="1844824"/>
            <a:ext cx="1954672" cy="2664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lehrer\Pictures\AH-Feier2014\IMG-20140727-WA00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4509120"/>
            <a:ext cx="3839999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Abgerundete rechteckige Legende 11"/>
          <p:cNvSpPr/>
          <p:nvPr/>
        </p:nvSpPr>
        <p:spPr>
          <a:xfrm>
            <a:off x="4427984" y="2204864"/>
            <a:ext cx="936104" cy="637242"/>
          </a:xfrm>
          <a:prstGeom prst="wedgeRoundRectCallout">
            <a:avLst>
              <a:gd name="adj1" fmla="val 40405"/>
              <a:gd name="adj2" fmla="val 1054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Party!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8028384" y="1484784"/>
            <a:ext cx="936104" cy="637242"/>
          </a:xfrm>
          <a:prstGeom prst="wedgeRoundRectCallout">
            <a:avLst>
              <a:gd name="adj1" fmla="val -51265"/>
              <a:gd name="adj2" fmla="val 965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Bier!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1187624" y="4581128"/>
            <a:ext cx="1368152" cy="637242"/>
          </a:xfrm>
          <a:prstGeom prst="wedgeRoundRectCallout">
            <a:avLst>
              <a:gd name="adj1" fmla="val 40405"/>
              <a:gd name="adj2" fmla="val 1054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Lagerfeuer!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827584" y="2132856"/>
            <a:ext cx="864096" cy="637242"/>
          </a:xfrm>
          <a:prstGeom prst="wedgeRoundRectCallout">
            <a:avLst>
              <a:gd name="adj1" fmla="val 40405"/>
              <a:gd name="adj2" fmla="val 1054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Spaß!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 rechteckige Legende 19"/>
          <p:cNvSpPr/>
          <p:nvPr/>
        </p:nvSpPr>
        <p:spPr>
          <a:xfrm>
            <a:off x="5004048" y="4365104"/>
            <a:ext cx="1152128" cy="637242"/>
          </a:xfrm>
          <a:prstGeom prst="wedgeRoundRectCallout">
            <a:avLst>
              <a:gd name="adj1" fmla="val 40405"/>
              <a:gd name="adj2" fmla="val 1054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Freude!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ehrer\Pictures\AH-Feier2014\IMG-20140726-WA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276872"/>
            <a:ext cx="284100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486972" y="1571612"/>
            <a:ext cx="6214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AH-Familienfeier am 26.07.2014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3" name="Picture 9" descr="C:\Users\lehrer\Pictures\AH-Feier2014\IMG-20140727-WA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2276873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C:\Users\lehrer\Pictures\AH-Feier2014\IMG-20140727-WA00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2276872"/>
            <a:ext cx="259228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rafik 17" descr="IMG-20140726-WA001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39552" y="4437112"/>
            <a:ext cx="5508104" cy="191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20140913_0831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3068960"/>
            <a:ext cx="3840000" cy="288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611560" y="2204864"/>
            <a:ext cx="2214578" cy="716090"/>
          </a:xfrm>
          <a:prstGeom prst="wedgeRoundRectCallout">
            <a:avLst>
              <a:gd name="adj1" fmla="val -68808"/>
              <a:gd name="adj2" fmla="val 1145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Fahrts</a:t>
            </a:r>
            <a:r>
              <a:rPr lang="de-DE" dirty="0" smtClean="0">
                <a:solidFill>
                  <a:schemeClr val="tx1"/>
                </a:solidFill>
              </a:rPr>
              <a:t> Wochenende </a:t>
            </a:r>
            <a:r>
              <a:rPr lang="de-DE" dirty="0" err="1" smtClean="0">
                <a:solidFill>
                  <a:schemeClr val="tx1"/>
                </a:solidFill>
              </a:rPr>
              <a:t>fuad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 descr="20140913_08312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3068960"/>
            <a:ext cx="3840000" cy="2880000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3419872" y="2204864"/>
            <a:ext cx="2214578" cy="716090"/>
          </a:xfrm>
          <a:prstGeom prst="wedgeRoundRectCallout">
            <a:avLst>
              <a:gd name="adj1" fmla="val -33235"/>
              <a:gd name="adj2" fmla="val 1675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Na, nur Samstag/Sonntag!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6444208" y="2204864"/>
            <a:ext cx="2214578" cy="716090"/>
          </a:xfrm>
          <a:prstGeom prst="wedgeRoundRectCallout">
            <a:avLst>
              <a:gd name="adj1" fmla="val -17990"/>
              <a:gd name="adj2" fmla="val 1813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Da Tomi ist der Brüller!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Grafik 6" descr="IMG_339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3068960"/>
            <a:ext cx="3840000" cy="2880000"/>
          </a:xfrm>
          <a:prstGeom prst="rect">
            <a:avLst/>
          </a:prstGeom>
        </p:spPr>
      </p:pic>
      <p:pic>
        <p:nvPicPr>
          <p:cNvPr id="8" name="Grafik 7" descr="IMG_339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068960"/>
            <a:ext cx="3840000" cy="2880000"/>
          </a:xfrm>
          <a:prstGeom prst="rect">
            <a:avLst/>
          </a:prstGeom>
        </p:spPr>
      </p:pic>
      <p:sp>
        <p:nvSpPr>
          <p:cNvPr id="9" name="Abgerundete rechteckige Legende 8"/>
          <p:cNvSpPr/>
          <p:nvPr/>
        </p:nvSpPr>
        <p:spPr>
          <a:xfrm>
            <a:off x="611560" y="2780928"/>
            <a:ext cx="2214578" cy="716090"/>
          </a:xfrm>
          <a:prstGeom prst="wedgeRoundRectCallout">
            <a:avLst>
              <a:gd name="adj1" fmla="val -68808"/>
              <a:gd name="adj2" fmla="val 1145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 Einweisung brauch </a:t>
            </a:r>
            <a:r>
              <a:rPr lang="de-DE" dirty="0" err="1" smtClean="0">
                <a:solidFill>
                  <a:schemeClr val="tx1"/>
                </a:solidFill>
              </a:rPr>
              <a:t>ma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mia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ned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Grafik 6" descr="IMG_34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2780928"/>
            <a:ext cx="3840000" cy="2880000"/>
          </a:xfrm>
          <a:prstGeom prst="rect">
            <a:avLst/>
          </a:prstGeom>
        </p:spPr>
      </p:pic>
      <p:pic>
        <p:nvPicPr>
          <p:cNvPr id="8" name="Grafik 7" descr="IMG_34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2780928"/>
            <a:ext cx="3840000" cy="2880000"/>
          </a:xfrm>
          <a:prstGeom prst="rect">
            <a:avLst/>
          </a:prstGeom>
        </p:spPr>
      </p:pic>
      <p:sp>
        <p:nvSpPr>
          <p:cNvPr id="9" name="Abgerundete rechteckige Legende 8"/>
          <p:cNvSpPr/>
          <p:nvPr/>
        </p:nvSpPr>
        <p:spPr>
          <a:xfrm>
            <a:off x="611560" y="2204864"/>
            <a:ext cx="2214578" cy="716090"/>
          </a:xfrm>
          <a:prstGeom prst="wedgeRoundRectCallout">
            <a:avLst>
              <a:gd name="adj1" fmla="val -68808"/>
              <a:gd name="adj2" fmla="val 1145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Rentner voraus!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Grafik 6" descr="IMG_34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2492896"/>
            <a:ext cx="4312728" cy="1800000"/>
          </a:xfrm>
          <a:prstGeom prst="rect">
            <a:avLst/>
          </a:prstGeom>
        </p:spPr>
      </p:pic>
      <p:pic>
        <p:nvPicPr>
          <p:cNvPr id="8" name="Grafik 7" descr="IMG_342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16016" y="2492896"/>
            <a:ext cx="2870270" cy="1800000"/>
          </a:xfrm>
          <a:prstGeom prst="rect">
            <a:avLst/>
          </a:prstGeom>
        </p:spPr>
      </p:pic>
      <p:pic>
        <p:nvPicPr>
          <p:cNvPr id="9" name="Grafik 8" descr="IMG_342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7155312" y="2717896"/>
            <a:ext cx="1800000" cy="1350000"/>
          </a:xfrm>
          <a:prstGeom prst="rect">
            <a:avLst/>
          </a:prstGeom>
        </p:spPr>
      </p:pic>
      <p:pic>
        <p:nvPicPr>
          <p:cNvPr id="10" name="Grafik 9" descr="IMG_34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71800" y="4293096"/>
            <a:ext cx="2400000" cy="1800000"/>
          </a:xfrm>
          <a:prstGeom prst="rect">
            <a:avLst/>
          </a:prstGeom>
        </p:spPr>
      </p:pic>
      <p:pic>
        <p:nvPicPr>
          <p:cNvPr id="11" name="Grafik 10" descr="IMG_341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95536" y="4293096"/>
            <a:ext cx="2400000" cy="1800000"/>
          </a:xfrm>
          <a:prstGeom prst="rect">
            <a:avLst/>
          </a:prstGeom>
        </p:spPr>
      </p:pic>
      <p:pic>
        <p:nvPicPr>
          <p:cNvPr id="13" name="Grafik 12" descr="IMG_3425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148064" y="4293096"/>
            <a:ext cx="3600400" cy="18002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Grafik 8" descr="IMG_34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4552" y="3645024"/>
            <a:ext cx="4441504" cy="2736304"/>
          </a:xfrm>
          <a:prstGeom prst="rect">
            <a:avLst/>
          </a:prstGeom>
        </p:spPr>
      </p:pic>
      <p:pic>
        <p:nvPicPr>
          <p:cNvPr id="22" name="Grafik 21" descr="20140913_12262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4048" y="4581128"/>
            <a:ext cx="1800200" cy="1800000"/>
          </a:xfrm>
          <a:prstGeom prst="rect">
            <a:avLst/>
          </a:prstGeom>
        </p:spPr>
      </p:pic>
      <p:pic>
        <p:nvPicPr>
          <p:cNvPr id="23" name="Grafik 22" descr="20140913_12270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04248" y="4581128"/>
            <a:ext cx="1656184" cy="1800200"/>
          </a:xfrm>
          <a:prstGeom prst="rect">
            <a:avLst/>
          </a:prstGeom>
        </p:spPr>
      </p:pic>
      <p:pic>
        <p:nvPicPr>
          <p:cNvPr id="13" name="Grafik 12" descr="IMG_343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8" y="2204864"/>
            <a:ext cx="3480120" cy="2610090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2771800" y="2132856"/>
            <a:ext cx="2160240" cy="1357322"/>
          </a:xfrm>
          <a:prstGeom prst="wedgeRoundRectCallout">
            <a:avLst>
              <a:gd name="adj1" fmla="val 56693"/>
              <a:gd name="adj2" fmla="val 925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 </a:t>
            </a:r>
            <a:r>
              <a:rPr lang="de-DE" dirty="0" err="1" smtClean="0">
                <a:solidFill>
                  <a:schemeClr val="tx1"/>
                </a:solidFill>
              </a:rPr>
              <a:t>mecht</a:t>
            </a:r>
            <a:r>
              <a:rPr lang="de-DE" dirty="0" smtClean="0">
                <a:solidFill>
                  <a:schemeClr val="tx1"/>
                </a:solidFill>
              </a:rPr>
              <a:t> fei </a:t>
            </a:r>
            <a:r>
              <a:rPr lang="de-DE" dirty="0" err="1" smtClean="0">
                <a:solidFill>
                  <a:schemeClr val="tx1"/>
                </a:solidFill>
              </a:rPr>
              <a:t>ned</a:t>
            </a:r>
            <a:r>
              <a:rPr lang="de-DE" dirty="0" smtClean="0">
                <a:solidFill>
                  <a:schemeClr val="tx1"/>
                </a:solidFill>
              </a:rPr>
              <a:t> des ganze Wirtshaus </a:t>
            </a:r>
            <a:r>
              <a:rPr lang="de-DE" dirty="0" err="1" smtClean="0">
                <a:solidFill>
                  <a:schemeClr val="tx1"/>
                </a:solidFill>
              </a:rPr>
              <a:t>kafa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467544" y="2132856"/>
            <a:ext cx="2160240" cy="1357322"/>
          </a:xfrm>
          <a:prstGeom prst="wedgeRoundRectCallout">
            <a:avLst>
              <a:gd name="adj1" fmla="val 56693"/>
              <a:gd name="adj2" fmla="val 925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Is da Kindermann </a:t>
            </a:r>
            <a:r>
              <a:rPr lang="de-DE" dirty="0" err="1" smtClean="0">
                <a:solidFill>
                  <a:schemeClr val="tx1"/>
                </a:solidFill>
              </a:rPr>
              <a:t>scho</a:t>
            </a:r>
            <a:r>
              <a:rPr lang="de-DE" dirty="0" smtClean="0">
                <a:solidFill>
                  <a:schemeClr val="tx1"/>
                </a:solidFill>
              </a:rPr>
              <a:t> wieder </a:t>
            </a:r>
            <a:r>
              <a:rPr lang="de-DE" dirty="0" err="1" smtClean="0">
                <a:solidFill>
                  <a:schemeClr val="tx1"/>
                </a:solidFill>
              </a:rPr>
              <a:t>drugga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Grafik 13" descr="IMG_343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2492896"/>
            <a:ext cx="1944216" cy="1440000"/>
          </a:xfrm>
          <a:prstGeom prst="rect">
            <a:avLst/>
          </a:prstGeom>
        </p:spPr>
      </p:pic>
      <p:pic>
        <p:nvPicPr>
          <p:cNvPr id="17" name="Grafik 16" descr="IMG_344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492896"/>
            <a:ext cx="1920000" cy="1440000"/>
          </a:xfrm>
          <a:prstGeom prst="rect">
            <a:avLst/>
          </a:prstGeom>
        </p:spPr>
      </p:pic>
      <p:pic>
        <p:nvPicPr>
          <p:cNvPr id="19" name="Grafik 18" descr="IMG_344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6" y="4365320"/>
            <a:ext cx="2592000" cy="1944000"/>
          </a:xfrm>
          <a:prstGeom prst="rect">
            <a:avLst/>
          </a:prstGeom>
        </p:spPr>
      </p:pic>
      <p:pic>
        <p:nvPicPr>
          <p:cNvPr id="20" name="Grafik 19" descr="IMG_344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28464" y="2492896"/>
            <a:ext cx="1920000" cy="1440000"/>
          </a:xfrm>
          <a:prstGeom prst="rect">
            <a:avLst/>
          </a:prstGeom>
        </p:spPr>
      </p:pic>
      <p:pic>
        <p:nvPicPr>
          <p:cNvPr id="22" name="Grafik 21" descr="IMG_344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67544" y="3933056"/>
            <a:ext cx="3816424" cy="2376264"/>
          </a:xfrm>
          <a:prstGeom prst="rect">
            <a:avLst/>
          </a:prstGeom>
        </p:spPr>
      </p:pic>
      <p:pic>
        <p:nvPicPr>
          <p:cNvPr id="23" name="Grafik 22" descr="IMG_344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876256" y="3933056"/>
            <a:ext cx="1872208" cy="2376264"/>
          </a:xfrm>
          <a:prstGeom prst="rect">
            <a:avLst/>
          </a:prstGeom>
        </p:spPr>
      </p:pic>
      <p:pic>
        <p:nvPicPr>
          <p:cNvPr id="18" name="Grafik 17" descr="IMG_344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283968" y="2492896"/>
            <a:ext cx="2592288" cy="1944216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7020272" y="5589240"/>
            <a:ext cx="1854538" cy="808642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Die aus dem Busch kamen!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4" name="Abgerundete rechteckige Legende 43"/>
          <p:cNvSpPr/>
          <p:nvPr/>
        </p:nvSpPr>
        <p:spPr>
          <a:xfrm>
            <a:off x="323528" y="5301208"/>
            <a:ext cx="1944216" cy="592618"/>
          </a:xfrm>
          <a:prstGeom prst="wedgeRoundRectCallout">
            <a:avLst>
              <a:gd name="adj1" fmla="val -62552"/>
              <a:gd name="adj2" fmla="val 1040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Der Ballzauberer!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Grafik 7" descr="IMG_34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2348880"/>
            <a:ext cx="2880000" cy="2160000"/>
          </a:xfrm>
          <a:prstGeom prst="rect">
            <a:avLst/>
          </a:prstGeom>
        </p:spPr>
      </p:pic>
      <p:pic>
        <p:nvPicPr>
          <p:cNvPr id="9" name="Grafik 8" descr="IMG_34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2348880"/>
            <a:ext cx="2880000" cy="2160000"/>
          </a:xfrm>
          <a:prstGeom prst="rect">
            <a:avLst/>
          </a:prstGeom>
        </p:spPr>
      </p:pic>
      <p:pic>
        <p:nvPicPr>
          <p:cNvPr id="10" name="Grafik 9" descr="IMG_345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6136" y="2348880"/>
            <a:ext cx="2880000" cy="2160000"/>
          </a:xfrm>
          <a:prstGeom prst="rect">
            <a:avLst/>
          </a:prstGeom>
        </p:spPr>
      </p:pic>
      <p:pic>
        <p:nvPicPr>
          <p:cNvPr id="11" name="Grafik 10" descr="IMG_345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67544" y="4509120"/>
            <a:ext cx="2880000" cy="1943976"/>
          </a:xfrm>
          <a:prstGeom prst="rect">
            <a:avLst/>
          </a:prstGeom>
        </p:spPr>
      </p:pic>
      <p:pic>
        <p:nvPicPr>
          <p:cNvPr id="13" name="Grafik 12" descr="IMG_345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796136" y="4509120"/>
            <a:ext cx="2880000" cy="1943976"/>
          </a:xfrm>
          <a:prstGeom prst="rect">
            <a:avLst/>
          </a:prstGeom>
        </p:spPr>
      </p:pic>
      <p:pic>
        <p:nvPicPr>
          <p:cNvPr id="14" name="Grafik 13" descr="IMG_345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47864" y="4509120"/>
            <a:ext cx="2447952" cy="1943976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7308304" y="4221088"/>
            <a:ext cx="1566506" cy="637242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Ohne Worte!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Grafik 8" descr="IMG_346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7744" y="4221088"/>
            <a:ext cx="4152248" cy="2088072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4427984" y="2420888"/>
            <a:ext cx="4224256" cy="3888432"/>
            <a:chOff x="467544" y="2420888"/>
            <a:chExt cx="4224256" cy="3888432"/>
          </a:xfrm>
        </p:grpSpPr>
        <p:pic>
          <p:nvPicPr>
            <p:cNvPr id="7" name="Grafik 6" descr="IMG_3463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467544" y="4797034"/>
              <a:ext cx="2520280" cy="1512126"/>
            </a:xfrm>
            <a:prstGeom prst="rect">
              <a:avLst/>
            </a:prstGeom>
          </p:spPr>
        </p:pic>
        <p:pic>
          <p:nvPicPr>
            <p:cNvPr id="8" name="Grafik 7" descr="IMG_3465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67544" y="2420888"/>
              <a:ext cx="4224256" cy="2376104"/>
            </a:xfrm>
            <a:prstGeom prst="rect">
              <a:avLst/>
            </a:prstGeom>
          </p:spPr>
        </p:pic>
        <p:pic>
          <p:nvPicPr>
            <p:cNvPr id="10" name="Grafik 9" descr="IMG_347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771800" y="4797152"/>
              <a:ext cx="1920000" cy="1512168"/>
            </a:xfrm>
            <a:prstGeom prst="rect">
              <a:avLst/>
            </a:prstGeom>
          </p:spPr>
        </p:pic>
      </p:grpSp>
      <p:pic>
        <p:nvPicPr>
          <p:cNvPr id="13" name="Grafik 12" descr="IMG_346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7744" y="2420888"/>
            <a:ext cx="4080240" cy="1800200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251520" y="2132856"/>
            <a:ext cx="2016224" cy="853266"/>
          </a:xfrm>
          <a:prstGeom prst="wedgeRoundRectCallout">
            <a:avLst>
              <a:gd name="adj1" fmla="val -55824"/>
              <a:gd name="adj2" fmla="val 1037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Die Ersten werden die Letzten sein! 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83148" y="1571612"/>
            <a:ext cx="5221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Skifahrt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22.02.2014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4942" y="2428868"/>
            <a:ext cx="5500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bgerundete rechteckige Legende 11"/>
          <p:cNvSpPr/>
          <p:nvPr/>
        </p:nvSpPr>
        <p:spPr>
          <a:xfrm>
            <a:off x="928662" y="2571744"/>
            <a:ext cx="2214578" cy="1357322"/>
          </a:xfrm>
          <a:prstGeom prst="wedgeRoundRectCallout">
            <a:avLst>
              <a:gd name="adj1" fmla="val 93374"/>
              <a:gd name="adj2" fmla="val 457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Wer hat denn des Sauwetter bestellt!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6429388" y="2214554"/>
            <a:ext cx="2214578" cy="1357322"/>
          </a:xfrm>
          <a:prstGeom prst="wedgeRoundRectCallout">
            <a:avLst>
              <a:gd name="adj1" fmla="val -58883"/>
              <a:gd name="adj2" fmla="val 777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Dann </a:t>
            </a:r>
            <a:r>
              <a:rPr lang="de-DE" dirty="0" err="1" smtClean="0">
                <a:solidFill>
                  <a:schemeClr val="tx1"/>
                </a:solidFill>
              </a:rPr>
              <a:t>fahr´n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ma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hod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glei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auf´d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Hüttn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429132"/>
            <a:ext cx="27525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Grafik 10" descr="20140913_1902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24128" y="2348880"/>
            <a:ext cx="2880320" cy="2016224"/>
          </a:xfrm>
          <a:prstGeom prst="rect">
            <a:avLst/>
          </a:prstGeom>
        </p:spPr>
      </p:pic>
      <p:pic>
        <p:nvPicPr>
          <p:cNvPr id="10" name="Grafik 9" descr="20140913_18591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348880"/>
            <a:ext cx="5328592" cy="3996444"/>
          </a:xfrm>
          <a:prstGeom prst="rect">
            <a:avLst/>
          </a:prstGeom>
        </p:spPr>
      </p:pic>
      <p:pic>
        <p:nvPicPr>
          <p:cNvPr id="14" name="Grafik 13" descr="IMG-20140913-WA000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96136" y="4365104"/>
            <a:ext cx="2834242" cy="1957096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323528" y="2204864"/>
            <a:ext cx="2214578" cy="1224136"/>
          </a:xfrm>
          <a:prstGeom prst="wedgeRoundRectCallout">
            <a:avLst>
              <a:gd name="adj1" fmla="val -58009"/>
              <a:gd name="adj2" fmla="val 989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Gemütliche Runde!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Lecker Essen!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Super </a:t>
            </a:r>
            <a:r>
              <a:rPr lang="de-DE" dirty="0" err="1" smtClean="0">
                <a:solidFill>
                  <a:schemeClr val="tx1"/>
                </a:solidFill>
              </a:rPr>
              <a:t>Musi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Grafik 28" descr="20140913_2100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3" y="2348880"/>
            <a:ext cx="5280587" cy="3960440"/>
          </a:xfrm>
          <a:prstGeom prst="rect">
            <a:avLst/>
          </a:prstGeom>
        </p:spPr>
      </p:pic>
      <p:pic>
        <p:nvPicPr>
          <p:cNvPr id="23" name="Grafik 22" descr="20140913_2052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36096" y="3933056"/>
            <a:ext cx="3192089" cy="2376064"/>
          </a:xfrm>
          <a:prstGeom prst="rect">
            <a:avLst/>
          </a:prstGeom>
        </p:spPr>
      </p:pic>
      <p:pic>
        <p:nvPicPr>
          <p:cNvPr id="35" name="Grafik 34" descr="IMG-20140913-WA00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2348880"/>
            <a:ext cx="3196875" cy="1800000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323528" y="2204864"/>
            <a:ext cx="2448272" cy="792088"/>
          </a:xfrm>
          <a:prstGeom prst="wedgeRoundRectCallout">
            <a:avLst>
              <a:gd name="adj1" fmla="val -56104"/>
              <a:gd name="adj2" fmla="val 8014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Herzlich willkommen bei den Ratsherrn!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Grafik 7" descr="IMG_348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23728" y="2492896"/>
            <a:ext cx="6552728" cy="3870152"/>
          </a:xfrm>
          <a:prstGeom prst="rect">
            <a:avLst/>
          </a:prstGeom>
        </p:spPr>
      </p:pic>
      <p:pic>
        <p:nvPicPr>
          <p:cNvPr id="10" name="Grafik 9" descr="IMG_348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4581128"/>
            <a:ext cx="2376264" cy="1800000"/>
          </a:xfrm>
          <a:prstGeom prst="rect">
            <a:avLst/>
          </a:prstGeom>
        </p:spPr>
      </p:pic>
      <p:pic>
        <p:nvPicPr>
          <p:cNvPr id="19" name="Grafik 18" descr="IMG_350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3527" y="2492896"/>
            <a:ext cx="2376265" cy="2088032"/>
          </a:xfrm>
          <a:prstGeom prst="rect">
            <a:avLst/>
          </a:prstGeom>
        </p:spPr>
      </p:pic>
      <p:sp>
        <p:nvSpPr>
          <p:cNvPr id="12" name="Abgerundete rechteckige Legende 11"/>
          <p:cNvSpPr/>
          <p:nvPr/>
        </p:nvSpPr>
        <p:spPr>
          <a:xfrm>
            <a:off x="6516216" y="5373216"/>
            <a:ext cx="2214578" cy="936104"/>
          </a:xfrm>
          <a:prstGeom prst="wedgeRoundRectCallout">
            <a:avLst>
              <a:gd name="adj1" fmla="val 47439"/>
              <a:gd name="adj2" fmla="val 9880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AH besucht den Further Drachen </a:t>
            </a:r>
            <a:r>
              <a:rPr lang="de-DE" b="1" dirty="0" err="1" smtClean="0">
                <a:solidFill>
                  <a:schemeClr val="tx1"/>
                </a:solidFill>
              </a:rPr>
              <a:t>Tradinno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567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AH-Mannschaftsausflug am 13. – 14.09.2014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Grafik 12" descr="20140914_124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75856" y="2348880"/>
            <a:ext cx="5376597" cy="4032448"/>
          </a:xfrm>
          <a:prstGeom prst="rect">
            <a:avLst/>
          </a:prstGeom>
        </p:spPr>
      </p:pic>
      <p:pic>
        <p:nvPicPr>
          <p:cNvPr id="2050" name="Picture 2" descr="http://www.klosterwirt-norikerhof.de/dev/fileadmin/template/images/teaser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2348880"/>
            <a:ext cx="2952328" cy="1291644"/>
          </a:xfrm>
          <a:prstGeom prst="rect">
            <a:avLst/>
          </a:prstGeom>
          <a:noFill/>
        </p:spPr>
      </p:pic>
      <p:pic>
        <p:nvPicPr>
          <p:cNvPr id="2052" name="Picture 4" descr="http://imgec.trivago.com/uploadimages/95/69/9569238_x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645024"/>
            <a:ext cx="2952328" cy="2736304"/>
          </a:xfrm>
          <a:prstGeom prst="rect">
            <a:avLst/>
          </a:prstGeom>
          <a:noFill/>
        </p:spPr>
      </p:pic>
      <p:sp>
        <p:nvSpPr>
          <p:cNvPr id="12" name="Abgerundete rechteckige Legende 11"/>
          <p:cNvSpPr/>
          <p:nvPr/>
        </p:nvSpPr>
        <p:spPr>
          <a:xfrm>
            <a:off x="683568" y="5301208"/>
            <a:ext cx="2232248" cy="997282"/>
          </a:xfrm>
          <a:prstGeom prst="wedgeRoundRectCallout">
            <a:avLst>
              <a:gd name="adj1" fmla="val -54584"/>
              <a:gd name="adj2" fmla="val 945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Auf der Rückfahrt, </a:t>
            </a:r>
            <a:r>
              <a:rPr lang="de-DE" dirty="0" err="1" smtClean="0">
                <a:solidFill>
                  <a:schemeClr val="tx1"/>
                </a:solidFill>
              </a:rPr>
              <a:t>Reindlessen</a:t>
            </a:r>
            <a:r>
              <a:rPr lang="de-DE" dirty="0" smtClean="0">
                <a:solidFill>
                  <a:schemeClr val="tx1"/>
                </a:solidFill>
              </a:rPr>
              <a:t> beim Klosterwirt!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10213" y="1571612"/>
            <a:ext cx="84051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AH-Spiele und Turniere2014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714348" y="4214818"/>
            <a:ext cx="7888960" cy="1714512"/>
          </a:xfrm>
          <a:prstGeom prst="wedgeRoundRectCallout">
            <a:avLst>
              <a:gd name="adj1" fmla="val -54584"/>
              <a:gd name="adj2" fmla="val 9457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Unsere AH konnte in diesem Jahr nur 5 von 15 geplanten Spielen austragen.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Dabei wurden bei einem Torverhältnis von 25 : 14,  3 Spiele gewonnen und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 Spiele verloren.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Bei den 5 ausgetragenen AH-Turnieren erreichen wir einen Zweiten, Dritten,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 Fünfte und 1 Sechsten Platz.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214554"/>
            <a:ext cx="32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http://u.jimdo.com/www54/o/s483249f129a0c8d9/img/i532dd2ca595abcb7/1405881524/std/imag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7824" y="2214554"/>
            <a:ext cx="2396176" cy="180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214554"/>
            <a:ext cx="364047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4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rgbClr val="C00000"/>
          </a:solidFill>
        </p:spPr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</a:rPr>
              <a:t>AH-Ausflug am 01.08.2015 zum Drachenstich nach Furth im Wald 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271462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25475" algn="l"/>
            <a:endParaRPr lang="de-DE" sz="2000" dirty="0" smtClean="0">
              <a:solidFill>
                <a:schemeClr val="bg1"/>
              </a:solidFill>
            </a:endParaRP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9144000" cy="27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/>
        </p:nvSpPr>
        <p:spPr>
          <a:xfrm rot="20996490">
            <a:off x="500034" y="2428868"/>
            <a:ext cx="4568495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Wer ist dabei?</a:t>
            </a:r>
            <a:endParaRPr lang="de-DE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28596" y="4929198"/>
            <a:ext cx="8286808" cy="92333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de-DE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Gleich anmelden!</a:t>
            </a:r>
            <a:endParaRPr lang="de-DE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429000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29000"/>
            <a:ext cx="341765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83148" y="1571612"/>
            <a:ext cx="5221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Skifahrt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22.02.2014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642910" y="2714620"/>
            <a:ext cx="2214578" cy="928694"/>
          </a:xfrm>
          <a:prstGeom prst="wedgeRoundRectCallout">
            <a:avLst>
              <a:gd name="adj1" fmla="val 44672"/>
              <a:gd name="adj2" fmla="val 1474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Tatü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tata</a:t>
            </a:r>
            <a:r>
              <a:rPr lang="de-DE" dirty="0" smtClean="0">
                <a:solidFill>
                  <a:schemeClr val="tx1"/>
                </a:solidFill>
              </a:rPr>
              <a:t>, die Durstlöscher sind da!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714744" y="2357430"/>
            <a:ext cx="1643074" cy="714380"/>
          </a:xfrm>
          <a:prstGeom prst="wedgeRoundRectCallout">
            <a:avLst>
              <a:gd name="adj1" fmla="val 61934"/>
              <a:gd name="adj2" fmla="val 15364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Der Mich kann </a:t>
            </a:r>
            <a:r>
              <a:rPr lang="de-DE" dirty="0" err="1" smtClean="0">
                <a:solidFill>
                  <a:schemeClr val="tx1"/>
                </a:solidFill>
              </a:rPr>
              <a:t>saufa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6786578" y="2357430"/>
            <a:ext cx="1643074" cy="714380"/>
          </a:xfrm>
          <a:prstGeom prst="wedgeRoundRectCallout">
            <a:avLst>
              <a:gd name="adj1" fmla="val -43186"/>
              <a:gd name="adj2" fmla="val 1416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Ja </a:t>
            </a:r>
            <a:r>
              <a:rPr lang="de-DE" dirty="0" err="1" smtClean="0">
                <a:solidFill>
                  <a:schemeClr val="tx1"/>
                </a:solidFill>
              </a:rPr>
              <a:t>freile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69318">
            <a:off x="477946" y="2905706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83148" y="1571612"/>
            <a:ext cx="5221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Skifahrt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22.02.2014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2500298" y="2214554"/>
            <a:ext cx="2214578" cy="928694"/>
          </a:xfrm>
          <a:prstGeom prst="wedgeRoundRectCallout">
            <a:avLst>
              <a:gd name="adj1" fmla="val -77433"/>
              <a:gd name="adj2" fmla="val 574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Wer hat Den </a:t>
            </a:r>
            <a:r>
              <a:rPr lang="de-DE" dirty="0" err="1" smtClean="0">
                <a:solidFill>
                  <a:schemeClr val="tx1"/>
                </a:solidFill>
              </a:rPr>
              <a:t>scho</a:t>
            </a:r>
            <a:r>
              <a:rPr lang="de-DE" dirty="0" smtClean="0">
                <a:solidFill>
                  <a:schemeClr val="tx1"/>
                </a:solidFill>
              </a:rPr>
              <a:t> wieder bestellt!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571868" y="3429000"/>
            <a:ext cx="1785950" cy="1000132"/>
          </a:xfrm>
          <a:prstGeom prst="wedgeRoundRectCallout">
            <a:avLst>
              <a:gd name="adj1" fmla="val 27725"/>
              <a:gd name="adj2" fmla="val 912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Oan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kimma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schnell </a:t>
            </a:r>
            <a:r>
              <a:rPr lang="de-DE" dirty="0" err="1" smtClean="0">
                <a:solidFill>
                  <a:schemeClr val="tx1"/>
                </a:solidFill>
              </a:rPr>
              <a:t>dringa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071810"/>
            <a:ext cx="2696773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hteck 13"/>
          <p:cNvSpPr/>
          <p:nvPr/>
        </p:nvSpPr>
        <p:spPr>
          <a:xfrm>
            <a:off x="4714876" y="4714884"/>
            <a:ext cx="5405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6000" b="1" dirty="0" smtClean="0">
                <a:ln w="17780" cmpd="sng">
                  <a:solidFill>
                    <a:srgbClr val="CCFF66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de-DE" sz="6000" b="1" dirty="0">
              <a:ln w="17780" cmpd="sng">
                <a:solidFill>
                  <a:srgbClr val="CCFF66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7500958" y="2786058"/>
            <a:ext cx="1500198" cy="928694"/>
          </a:xfrm>
          <a:prstGeom prst="wedgeRoundRectCallout">
            <a:avLst>
              <a:gd name="adj1" fmla="val -60477"/>
              <a:gd name="adj2" fmla="val 8437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 fahr heut </a:t>
            </a:r>
            <a:r>
              <a:rPr lang="de-DE" dirty="0" err="1" smtClean="0">
                <a:solidFill>
                  <a:schemeClr val="tx1"/>
                </a:solidFill>
              </a:rPr>
              <a:t>nimma</a:t>
            </a:r>
            <a:r>
              <a:rPr lang="de-DE" dirty="0" smtClean="0">
                <a:solidFill>
                  <a:schemeClr val="tx1"/>
                </a:solidFill>
              </a:rPr>
              <a:t> Ski!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Abgerundete rechteckige Legende 15"/>
          <p:cNvSpPr/>
          <p:nvPr/>
        </p:nvSpPr>
        <p:spPr>
          <a:xfrm>
            <a:off x="5500694" y="2714620"/>
            <a:ext cx="1500198" cy="642942"/>
          </a:xfrm>
          <a:prstGeom prst="wedgeRoundRectCallout">
            <a:avLst>
              <a:gd name="adj1" fmla="val 13330"/>
              <a:gd name="adj2" fmla="val 10917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Die AH kann </a:t>
            </a:r>
            <a:r>
              <a:rPr lang="de-DE" dirty="0" err="1" smtClean="0">
                <a:solidFill>
                  <a:schemeClr val="tx1"/>
                </a:solidFill>
              </a:rPr>
              <a:t>saufer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143248"/>
            <a:ext cx="83072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83148" y="1571612"/>
            <a:ext cx="5221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Skifahrt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22.02.2014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500034" y="2857496"/>
            <a:ext cx="1500198" cy="928694"/>
          </a:xfrm>
          <a:prstGeom prst="wedgeRoundRectCallout">
            <a:avLst>
              <a:gd name="adj1" fmla="val -8835"/>
              <a:gd name="adj2" fmla="val 969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Sand </a:t>
            </a:r>
            <a:r>
              <a:rPr lang="de-DE" dirty="0" err="1" smtClean="0">
                <a:solidFill>
                  <a:schemeClr val="tx1"/>
                </a:solidFill>
              </a:rPr>
              <a:t>ole</a:t>
            </a:r>
            <a:r>
              <a:rPr lang="de-DE" dirty="0" smtClean="0">
                <a:solidFill>
                  <a:schemeClr val="tx1"/>
                </a:solidFill>
              </a:rPr>
              <a:t> so </a:t>
            </a:r>
            <a:r>
              <a:rPr lang="de-DE" dirty="0" err="1" smtClean="0">
                <a:solidFill>
                  <a:schemeClr val="tx1"/>
                </a:solidFill>
              </a:rPr>
              <a:t>weid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2214546" y="2857496"/>
            <a:ext cx="1214446" cy="1000132"/>
          </a:xfrm>
          <a:prstGeom prst="wedgeRoundRectCallout">
            <a:avLst>
              <a:gd name="adj1" fmla="val 9062"/>
              <a:gd name="adj2" fmla="val 935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Bin´s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glei</a:t>
            </a:r>
            <a:r>
              <a:rPr lang="de-DE" dirty="0" smtClean="0">
                <a:solidFill>
                  <a:schemeClr val="tx1"/>
                </a:solidFill>
              </a:rPr>
              <a:t>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3786182" y="2857496"/>
            <a:ext cx="1143008" cy="928694"/>
          </a:xfrm>
          <a:prstGeom prst="wedgeRoundRectCallout">
            <a:avLst>
              <a:gd name="adj1" fmla="val -5256"/>
              <a:gd name="adj2" fmla="val 106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Auf die Plätze …!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5786446" y="2857496"/>
            <a:ext cx="1143008" cy="928694"/>
          </a:xfrm>
          <a:prstGeom prst="wedgeRoundRectCallout">
            <a:avLst>
              <a:gd name="adj1" fmla="val -5256"/>
              <a:gd name="adj2" fmla="val 106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… fertig …!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7286644" y="2857496"/>
            <a:ext cx="1143008" cy="928694"/>
          </a:xfrm>
          <a:prstGeom prst="wedgeRoundRectCallout">
            <a:avLst>
              <a:gd name="adj1" fmla="val -5256"/>
              <a:gd name="adj2" fmla="val 10625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…los!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1000100" y="5429264"/>
            <a:ext cx="1500198" cy="928694"/>
          </a:xfrm>
          <a:prstGeom prst="wedgeRoundRectCallout">
            <a:avLst>
              <a:gd name="adj1" fmla="val -72913"/>
              <a:gd name="adj2" fmla="val 1028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Fohn</a:t>
            </a:r>
            <a:r>
              <a:rPr lang="de-DE" dirty="0" smtClean="0">
                <a:solidFill>
                  <a:schemeClr val="tx1"/>
                </a:solidFill>
              </a:rPr>
              <a:t> de do a Rennen?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Abgerundete rechteckige Legende 19"/>
          <p:cNvSpPr/>
          <p:nvPr/>
        </p:nvSpPr>
        <p:spPr>
          <a:xfrm>
            <a:off x="7500958" y="4857760"/>
            <a:ext cx="1500198" cy="928694"/>
          </a:xfrm>
          <a:prstGeom prst="wedgeRoundRectCallout">
            <a:avLst>
              <a:gd name="adj1" fmla="val 55243"/>
              <a:gd name="adj2" fmla="val 10793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I tipp </a:t>
            </a:r>
            <a:r>
              <a:rPr lang="de-DE" dirty="0" err="1" smtClean="0">
                <a:solidFill>
                  <a:schemeClr val="tx1"/>
                </a:solidFill>
              </a:rPr>
              <a:t>auf´n</a:t>
            </a:r>
            <a:r>
              <a:rPr lang="de-DE" dirty="0" smtClean="0">
                <a:solidFill>
                  <a:schemeClr val="tx1"/>
                </a:solidFill>
              </a:rPr>
              <a:t> 8er!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876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876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83148" y="1571612"/>
            <a:ext cx="5221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Skifahrt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22.02.2014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6500826" y="3500438"/>
            <a:ext cx="1143008" cy="500066"/>
          </a:xfrm>
          <a:prstGeom prst="wedgeRoundRectCallout">
            <a:avLst>
              <a:gd name="adj1" fmla="val -28504"/>
              <a:gd name="adj2" fmla="val 1847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Party!!!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7643834" y="4357694"/>
            <a:ext cx="1143008" cy="428628"/>
          </a:xfrm>
          <a:prstGeom prst="wedgeRoundRectCallout">
            <a:avLst>
              <a:gd name="adj1" fmla="val -53119"/>
              <a:gd name="adj2" fmla="val 1099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Wo???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714348" y="5643578"/>
            <a:ext cx="1643074" cy="928694"/>
          </a:xfrm>
          <a:prstGeom prst="wedgeRoundRectCallout">
            <a:avLst>
              <a:gd name="adj1" fmla="val -54838"/>
              <a:gd name="adj2" fmla="val 810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Aprés</a:t>
            </a:r>
            <a:r>
              <a:rPr lang="de-DE" dirty="0" smtClean="0">
                <a:solidFill>
                  <a:schemeClr val="tx1"/>
                </a:solidFill>
              </a:rPr>
              <a:t> Ski ist das wahre 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AH-Skifahren!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500034" y="2333399"/>
            <a:ext cx="8143932" cy="106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071810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071810"/>
            <a:ext cx="38397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e-DE" b="1" dirty="0" smtClean="0"/>
              <a:t>AH-Jahresrückblick 2014</a:t>
            </a:r>
            <a:endParaRPr lang="de-DE" b="1" dirty="0"/>
          </a:p>
        </p:txBody>
      </p:sp>
      <p:pic>
        <p:nvPicPr>
          <p:cNvPr id="4" name="Inhaltsplatzhalter 3" descr="Neues Bild (1).pn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7643834" y="357166"/>
            <a:ext cx="988413" cy="984180"/>
          </a:xfrm>
        </p:spPr>
      </p:pic>
      <p:pic>
        <p:nvPicPr>
          <p:cNvPr id="5" name="Inhaltsplatzhalter 3" descr="Neues Bild (1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357166"/>
            <a:ext cx="988413" cy="9841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983148" y="1571612"/>
            <a:ext cx="52218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AH-</a:t>
            </a:r>
            <a:r>
              <a:rPr lang="de-DE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Skifahrt</a:t>
            </a:r>
            <a:r>
              <a:rPr lang="de-DE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am 22.02.2014</a:t>
            </a:r>
            <a:endParaRPr lang="de-DE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Abgerundete rechteckige Legende 16"/>
          <p:cNvSpPr/>
          <p:nvPr/>
        </p:nvSpPr>
        <p:spPr>
          <a:xfrm>
            <a:off x="3071802" y="3143248"/>
            <a:ext cx="1285884" cy="500066"/>
          </a:xfrm>
          <a:prstGeom prst="wedgeRoundRectCallout">
            <a:avLst>
              <a:gd name="adj1" fmla="val -87307"/>
              <a:gd name="adj2" fmla="val 722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Ach Wolfe!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7215206" y="3214686"/>
            <a:ext cx="1143008" cy="428628"/>
          </a:xfrm>
          <a:prstGeom prst="wedgeRoundRectCallout">
            <a:avLst>
              <a:gd name="adj1" fmla="val -53119"/>
              <a:gd name="adj2" fmla="val 10990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Stinker!!!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1071538" y="2285992"/>
            <a:ext cx="2143140" cy="642942"/>
          </a:xfrm>
          <a:prstGeom prst="wedgeRoundRectCallout">
            <a:avLst>
              <a:gd name="adj1" fmla="val -40616"/>
              <a:gd name="adj2" fmla="val 1272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/>
                </a:solidFill>
              </a:rPr>
              <a:t>Mich – schaust du </a:t>
            </a:r>
            <a:r>
              <a:rPr lang="de-DE" dirty="0" err="1" smtClean="0">
                <a:solidFill>
                  <a:schemeClr val="tx1"/>
                </a:solidFill>
              </a:rPr>
              <a:t>guad</a:t>
            </a:r>
            <a:r>
              <a:rPr lang="de-DE" dirty="0" smtClean="0">
                <a:solidFill>
                  <a:schemeClr val="tx1"/>
                </a:solidFill>
              </a:rPr>
              <a:t> aus!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12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Bildschirmpräsentation (4:3)</PresentationFormat>
  <Paragraphs>215</Paragraphs>
  <Slides>45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6" baseType="lpstr">
      <vt:lpstr>Larissa-Design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AH-Jahresrückblick 2014</vt:lpstr>
      <vt:lpstr>AH-Ausflug am 01.08.2015 zum Drachenstich nach Furth im Wald </vt:lpstr>
    </vt:vector>
  </TitlesOfParts>
  <Company>Frost-RL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AH-Ausflug am 01.08.2015 zum Drachenstich nach Furth im Wald</dc:title>
  <dc:creator>jochen.stockinger</dc:creator>
  <cp:lastModifiedBy> </cp:lastModifiedBy>
  <cp:revision>86</cp:revision>
  <dcterms:created xsi:type="dcterms:W3CDTF">2014-10-20T14:48:17Z</dcterms:created>
  <dcterms:modified xsi:type="dcterms:W3CDTF">2014-12-01T07:04:17Z</dcterms:modified>
</cp:coreProperties>
</file>